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Roboto"/>
      <p:regular r:id="rId20"/>
      <p:bold r:id="rId21"/>
      <p:italic r:id="rId22"/>
      <p:boldItalic r:id="rId23"/>
    </p:embeddedFont>
    <p:embeddedFont>
      <p:font typeface="Helvetica Neue"/>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8F8CA6F-06C5-4732-8693-4EC4E2D0B1D4}">
  <a:tblStyle styleId="{C8F8CA6F-06C5-4732-8693-4EC4E2D0B1D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HelveticaNeue-regular.fntdata"/><Relationship Id="rId23"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HelveticaNeue-italic.fntdata"/><Relationship Id="rId25" Type="http://schemas.openxmlformats.org/officeDocument/2006/relationships/font" Target="fonts/HelveticaNeue-bold.fntdata"/><Relationship Id="rId27" Type="http://schemas.openxmlformats.org/officeDocument/2006/relationships/font" Target="fonts/HelveticaNeue-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e9090756a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e9090756a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d933c8c4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d933c8c4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d5b09a965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d5b09a965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825c084c0_939_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g2825c084c0_939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2beff40c2_1195_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g12beff40c2_1195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d91e1f37e_1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d91e1f37e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d91e1f3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d91e1f3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e9090756a_1_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e9090756a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e9090756a_1_2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e9090756a_1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e9090756a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e9090756a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e9090756a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e9090756a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66" name="Shape 66"/>
        <p:cNvGrpSpPr/>
        <p:nvPr/>
      </p:nvGrpSpPr>
      <p:grpSpPr>
        <a:xfrm>
          <a:off x="0" y="0"/>
          <a:ext cx="0" cy="0"/>
          <a:chOff x="0" y="0"/>
          <a:chExt cx="0" cy="0"/>
        </a:xfrm>
      </p:grpSpPr>
      <p:sp>
        <p:nvSpPr>
          <p:cNvPr id="67" name="Google Shape;67;p14"/>
          <p:cNvSpPr txBox="1"/>
          <p:nvPr>
            <p:ph type="title"/>
          </p:nvPr>
        </p:nvSpPr>
        <p:spPr>
          <a:xfrm>
            <a:off x="892969" y="863947"/>
            <a:ext cx="7358100" cy="1741200"/>
          </a:xfrm>
          <a:prstGeom prst="rect">
            <a:avLst/>
          </a:prstGeom>
          <a:noFill/>
          <a:ln>
            <a:noFill/>
          </a:ln>
        </p:spPr>
        <p:txBody>
          <a:bodyPr anchorCtr="0" anchor="b" bIns="58925" lIns="58925" spcFirstLastPara="1" rIns="58925" wrap="square" tIns="58925">
            <a:noAutofit/>
          </a:bodyPr>
          <a:lstStyle>
            <a:lvl1pPr indent="0" lvl="0" marL="0" marR="0" rtl="0" algn="ctr">
              <a:lnSpc>
                <a:spcPct val="100000"/>
              </a:lnSpc>
              <a:spcBef>
                <a:spcPts val="0"/>
              </a:spcBef>
              <a:spcAft>
                <a:spcPts val="0"/>
              </a:spcAft>
              <a:buSzPts val="900"/>
              <a:buNone/>
              <a:defRPr b="0" i="0" sz="52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SzPts val="900"/>
              <a:buNone/>
              <a:defRPr b="0" i="0" sz="52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SzPts val="900"/>
              <a:buNone/>
              <a:defRPr b="0" i="0" sz="52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SzPts val="900"/>
              <a:buNone/>
              <a:defRPr b="0" i="0" sz="52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SzPts val="900"/>
              <a:buNone/>
              <a:defRPr b="0" i="0" sz="52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SzPts val="900"/>
              <a:buNone/>
              <a:defRPr b="0" i="0" sz="52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SzPts val="900"/>
              <a:buNone/>
              <a:defRPr b="0" i="0" sz="52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SzPts val="900"/>
              <a:buNone/>
              <a:defRPr b="0" i="0" sz="52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SzPts val="900"/>
              <a:buNone/>
              <a:defRPr b="0" i="0" sz="5200" u="none" cap="none" strike="noStrike">
                <a:solidFill>
                  <a:srgbClr val="000000"/>
                </a:solidFill>
                <a:latin typeface="Helvetica Neue"/>
                <a:ea typeface="Helvetica Neue"/>
                <a:cs typeface="Helvetica Neue"/>
                <a:sym typeface="Helvetica Neue"/>
              </a:defRPr>
            </a:lvl9pPr>
          </a:lstStyle>
          <a:p/>
        </p:txBody>
      </p:sp>
      <p:sp>
        <p:nvSpPr>
          <p:cNvPr id="68" name="Google Shape;68;p14"/>
          <p:cNvSpPr txBox="1"/>
          <p:nvPr>
            <p:ph idx="1" type="body"/>
          </p:nvPr>
        </p:nvSpPr>
        <p:spPr>
          <a:xfrm>
            <a:off x="892969" y="2652117"/>
            <a:ext cx="7358100" cy="596100"/>
          </a:xfrm>
          <a:prstGeom prst="rect">
            <a:avLst/>
          </a:prstGeom>
          <a:noFill/>
          <a:ln>
            <a:noFill/>
          </a:ln>
        </p:spPr>
        <p:txBody>
          <a:bodyPr anchorCtr="0" anchor="t" bIns="58925" lIns="58925" spcFirstLastPara="1" rIns="58925" wrap="square" tIns="58925">
            <a:noAutofit/>
          </a:bodyPr>
          <a:lstStyle>
            <a:lvl1pPr indent="-228600" lvl="0" marL="457200" marR="0" rtl="0" algn="l">
              <a:lnSpc>
                <a:spcPct val="100000"/>
              </a:lnSpc>
              <a:spcBef>
                <a:spcPts val="2700"/>
              </a:spcBef>
              <a:spcAft>
                <a:spcPts val="0"/>
              </a:spcAft>
              <a:buSzPts val="900"/>
              <a:buNone/>
              <a:defRPr b="0" i="0" sz="2300" u="none" cap="none" strike="noStrike">
                <a:solidFill>
                  <a:srgbClr val="000000"/>
                </a:solidFill>
                <a:latin typeface="Helvetica Neue"/>
                <a:ea typeface="Helvetica Neue"/>
                <a:cs typeface="Helvetica Neue"/>
                <a:sym typeface="Helvetica Neue"/>
              </a:defRPr>
            </a:lvl1pPr>
            <a:lvl2pPr indent="-228600" lvl="1" marL="914400" marR="0" rtl="0" algn="l">
              <a:lnSpc>
                <a:spcPct val="100000"/>
              </a:lnSpc>
              <a:spcBef>
                <a:spcPts val="2700"/>
              </a:spcBef>
              <a:spcAft>
                <a:spcPts val="0"/>
              </a:spcAft>
              <a:buSzPts val="900"/>
              <a:buNone/>
              <a:defRPr b="0" i="0" sz="2300" u="none" cap="none" strike="noStrike">
                <a:solidFill>
                  <a:srgbClr val="000000"/>
                </a:solidFill>
                <a:latin typeface="Helvetica Neue"/>
                <a:ea typeface="Helvetica Neue"/>
                <a:cs typeface="Helvetica Neue"/>
                <a:sym typeface="Helvetica Neue"/>
              </a:defRPr>
            </a:lvl2pPr>
            <a:lvl3pPr indent="-228600" lvl="2" marL="1371600" marR="0" rtl="0" algn="l">
              <a:lnSpc>
                <a:spcPct val="100000"/>
              </a:lnSpc>
              <a:spcBef>
                <a:spcPts val="2700"/>
              </a:spcBef>
              <a:spcAft>
                <a:spcPts val="0"/>
              </a:spcAft>
              <a:buSzPts val="900"/>
              <a:buNone/>
              <a:defRPr b="0" i="0" sz="2300" u="none" cap="none" strike="noStrike">
                <a:solidFill>
                  <a:srgbClr val="000000"/>
                </a:solidFill>
                <a:latin typeface="Helvetica Neue"/>
                <a:ea typeface="Helvetica Neue"/>
                <a:cs typeface="Helvetica Neue"/>
                <a:sym typeface="Helvetica Neue"/>
              </a:defRPr>
            </a:lvl3pPr>
            <a:lvl4pPr indent="-228600" lvl="3" marL="1828800" marR="0" rtl="0" algn="l">
              <a:lnSpc>
                <a:spcPct val="100000"/>
              </a:lnSpc>
              <a:spcBef>
                <a:spcPts val="2700"/>
              </a:spcBef>
              <a:spcAft>
                <a:spcPts val="0"/>
              </a:spcAft>
              <a:buSzPts val="900"/>
              <a:buNone/>
              <a:defRPr b="0" i="0" sz="2300" u="none" cap="none" strike="noStrike">
                <a:solidFill>
                  <a:srgbClr val="000000"/>
                </a:solidFill>
                <a:latin typeface="Helvetica Neue"/>
                <a:ea typeface="Helvetica Neue"/>
                <a:cs typeface="Helvetica Neue"/>
                <a:sym typeface="Helvetica Neue"/>
              </a:defRPr>
            </a:lvl4pPr>
            <a:lvl5pPr indent="-228600" lvl="4" marL="2286000" marR="0" rtl="0" algn="l">
              <a:lnSpc>
                <a:spcPct val="100000"/>
              </a:lnSpc>
              <a:spcBef>
                <a:spcPts val="2700"/>
              </a:spcBef>
              <a:spcAft>
                <a:spcPts val="0"/>
              </a:spcAft>
              <a:buSzPts val="900"/>
              <a:buNone/>
              <a:defRPr b="0" i="0" sz="2300" u="none" cap="none" strike="noStrike">
                <a:solidFill>
                  <a:srgbClr val="000000"/>
                </a:solidFill>
                <a:latin typeface="Helvetica Neue"/>
                <a:ea typeface="Helvetica Neue"/>
                <a:cs typeface="Helvetica Neue"/>
                <a:sym typeface="Helvetica Neue"/>
              </a:defRPr>
            </a:lvl5pPr>
            <a:lvl6pPr indent="-228600" lvl="5" marL="2743200" marR="0" rtl="0" algn="l">
              <a:lnSpc>
                <a:spcPct val="100000"/>
              </a:lnSpc>
              <a:spcBef>
                <a:spcPts val="2700"/>
              </a:spcBef>
              <a:spcAft>
                <a:spcPts val="0"/>
              </a:spcAft>
              <a:buSzPts val="900"/>
              <a:buNone/>
              <a:defRPr b="0" i="0" sz="2300" u="none" cap="none" strike="noStrike">
                <a:solidFill>
                  <a:srgbClr val="000000"/>
                </a:solidFill>
                <a:latin typeface="Helvetica Neue"/>
                <a:ea typeface="Helvetica Neue"/>
                <a:cs typeface="Helvetica Neue"/>
                <a:sym typeface="Helvetica Neue"/>
              </a:defRPr>
            </a:lvl6pPr>
            <a:lvl7pPr indent="-228600" lvl="6" marL="3200400" marR="0" rtl="0" algn="l">
              <a:lnSpc>
                <a:spcPct val="100000"/>
              </a:lnSpc>
              <a:spcBef>
                <a:spcPts val="2700"/>
              </a:spcBef>
              <a:spcAft>
                <a:spcPts val="0"/>
              </a:spcAft>
              <a:buSzPts val="900"/>
              <a:buNone/>
              <a:defRPr b="0" i="0" sz="2300" u="none" cap="none" strike="noStrike">
                <a:solidFill>
                  <a:srgbClr val="000000"/>
                </a:solidFill>
                <a:latin typeface="Helvetica Neue"/>
                <a:ea typeface="Helvetica Neue"/>
                <a:cs typeface="Helvetica Neue"/>
                <a:sym typeface="Helvetica Neue"/>
              </a:defRPr>
            </a:lvl7pPr>
            <a:lvl8pPr indent="-228600" lvl="7" marL="3657600" marR="0" rtl="0" algn="l">
              <a:lnSpc>
                <a:spcPct val="100000"/>
              </a:lnSpc>
              <a:spcBef>
                <a:spcPts val="2700"/>
              </a:spcBef>
              <a:spcAft>
                <a:spcPts val="0"/>
              </a:spcAft>
              <a:buSzPts val="900"/>
              <a:buNone/>
              <a:defRPr b="0" i="0" sz="2300" u="none" cap="none" strike="noStrike">
                <a:solidFill>
                  <a:srgbClr val="000000"/>
                </a:solidFill>
                <a:latin typeface="Helvetica Neue"/>
                <a:ea typeface="Helvetica Neue"/>
                <a:cs typeface="Helvetica Neue"/>
                <a:sym typeface="Helvetica Neue"/>
              </a:defRPr>
            </a:lvl8pPr>
            <a:lvl9pPr indent="-228600" lvl="8" marL="4114800" marR="0" rtl="0" algn="l">
              <a:lnSpc>
                <a:spcPct val="100000"/>
              </a:lnSpc>
              <a:spcBef>
                <a:spcPts val="2700"/>
              </a:spcBef>
              <a:spcAft>
                <a:spcPts val="0"/>
              </a:spcAft>
              <a:buSzPts val="900"/>
              <a:buNone/>
              <a:defRPr b="0" i="0" sz="2300" u="none" cap="none" strike="noStrike">
                <a:solidFill>
                  <a:srgbClr val="000000"/>
                </a:solidFill>
                <a:latin typeface="Helvetica Neue"/>
                <a:ea typeface="Helvetica Neue"/>
                <a:cs typeface="Helvetica Neue"/>
                <a:sym typeface="Helvetica Neue"/>
              </a:defRPr>
            </a:lvl9pPr>
          </a:lstStyle>
          <a:p/>
        </p:txBody>
      </p:sp>
      <p:sp>
        <p:nvSpPr>
          <p:cNvPr id="69" name="Google Shape;69;p14"/>
          <p:cNvSpPr txBox="1"/>
          <p:nvPr>
            <p:ph idx="10" type="dt"/>
          </p:nvPr>
        </p:nvSpPr>
        <p:spPr>
          <a:xfrm>
            <a:off x="0" y="0"/>
            <a:ext cx="2109300" cy="1581900"/>
          </a:xfrm>
          <a:prstGeom prst="rect">
            <a:avLst/>
          </a:prstGeom>
          <a:noFill/>
          <a:ln>
            <a:noFill/>
          </a:ln>
        </p:spPr>
        <p:txBody>
          <a:bodyPr anchorCtr="0" anchor="t" bIns="58925" lIns="58925" spcFirstLastPara="1" rIns="58925" wrap="square" tIns="58925">
            <a:noAutofit/>
          </a:bodyPr>
          <a:lstStyle>
            <a:lvl1pPr indent="0" lvl="0" marL="0" marR="0" rtl="0" algn="ctr">
              <a:lnSpc>
                <a:spcPct val="100000"/>
              </a:lnSpc>
              <a:spcBef>
                <a:spcPts val="0"/>
              </a:spcBef>
              <a:spcAft>
                <a:spcPts val="0"/>
              </a:spcAft>
              <a:buSzPts val="900"/>
              <a:buNone/>
              <a:defRPr b="0" i="0" sz="2300" u="none" cap="none" strike="noStrike">
                <a:solidFill>
                  <a:srgbClr val="000000"/>
                </a:solidFill>
                <a:latin typeface="Helvetica Neue"/>
                <a:ea typeface="Helvetica Neue"/>
                <a:cs typeface="Helvetica Neue"/>
                <a:sym typeface="Helvetica Neue"/>
              </a:defRPr>
            </a:lvl1pPr>
            <a:lvl2pPr indent="0" lvl="1" marL="152400" marR="0" rtl="0" algn="ctr">
              <a:lnSpc>
                <a:spcPct val="100000"/>
              </a:lnSpc>
              <a:spcBef>
                <a:spcPts val="0"/>
              </a:spcBef>
              <a:spcAft>
                <a:spcPts val="0"/>
              </a:spcAft>
              <a:buSzPts val="900"/>
              <a:buNone/>
              <a:defRPr b="0" i="0" sz="2300" u="none" cap="none" strike="noStrike">
                <a:solidFill>
                  <a:srgbClr val="000000"/>
                </a:solidFill>
                <a:latin typeface="Helvetica Neue"/>
                <a:ea typeface="Helvetica Neue"/>
                <a:cs typeface="Helvetica Neue"/>
                <a:sym typeface="Helvetica Neue"/>
              </a:defRPr>
            </a:lvl2pPr>
            <a:lvl3pPr indent="0" lvl="2" marL="292100" marR="0" rtl="0" algn="ctr">
              <a:lnSpc>
                <a:spcPct val="100000"/>
              </a:lnSpc>
              <a:spcBef>
                <a:spcPts val="0"/>
              </a:spcBef>
              <a:spcAft>
                <a:spcPts val="0"/>
              </a:spcAft>
              <a:buSzPts val="900"/>
              <a:buNone/>
              <a:defRPr b="0" i="0" sz="2300" u="none" cap="none" strike="noStrike">
                <a:solidFill>
                  <a:srgbClr val="000000"/>
                </a:solidFill>
                <a:latin typeface="Helvetica Neue"/>
                <a:ea typeface="Helvetica Neue"/>
                <a:cs typeface="Helvetica Neue"/>
                <a:sym typeface="Helvetica Neue"/>
              </a:defRPr>
            </a:lvl3pPr>
            <a:lvl4pPr indent="0" lvl="3" marL="444500" marR="0" rtl="0" algn="ctr">
              <a:lnSpc>
                <a:spcPct val="100000"/>
              </a:lnSpc>
              <a:spcBef>
                <a:spcPts val="0"/>
              </a:spcBef>
              <a:spcAft>
                <a:spcPts val="0"/>
              </a:spcAft>
              <a:buSzPts val="900"/>
              <a:buNone/>
              <a:defRPr b="0" i="0" sz="2300" u="none" cap="none" strike="noStrike">
                <a:solidFill>
                  <a:srgbClr val="000000"/>
                </a:solidFill>
                <a:latin typeface="Helvetica Neue"/>
                <a:ea typeface="Helvetica Neue"/>
                <a:cs typeface="Helvetica Neue"/>
                <a:sym typeface="Helvetica Neue"/>
              </a:defRPr>
            </a:lvl4pPr>
            <a:lvl5pPr indent="0" lvl="4" marL="584200" marR="0" rtl="0" algn="ctr">
              <a:lnSpc>
                <a:spcPct val="100000"/>
              </a:lnSpc>
              <a:spcBef>
                <a:spcPts val="0"/>
              </a:spcBef>
              <a:spcAft>
                <a:spcPts val="0"/>
              </a:spcAft>
              <a:buSzPts val="900"/>
              <a:buNone/>
              <a:defRPr b="0" i="0" sz="2300" u="none" cap="none" strike="noStrike">
                <a:solidFill>
                  <a:srgbClr val="000000"/>
                </a:solidFill>
                <a:latin typeface="Helvetica Neue"/>
                <a:ea typeface="Helvetica Neue"/>
                <a:cs typeface="Helvetica Neue"/>
                <a:sym typeface="Helvetica Neue"/>
              </a:defRPr>
            </a:lvl5pPr>
            <a:lvl6pPr indent="0" lvl="5" marL="736600" marR="0" rtl="0" algn="ctr">
              <a:lnSpc>
                <a:spcPct val="100000"/>
              </a:lnSpc>
              <a:spcBef>
                <a:spcPts val="0"/>
              </a:spcBef>
              <a:spcAft>
                <a:spcPts val="0"/>
              </a:spcAft>
              <a:buSzPts val="900"/>
              <a:buNone/>
              <a:defRPr b="0" i="0" sz="2300" u="none" cap="none" strike="noStrike">
                <a:solidFill>
                  <a:srgbClr val="000000"/>
                </a:solidFill>
                <a:latin typeface="Helvetica Neue"/>
                <a:ea typeface="Helvetica Neue"/>
                <a:cs typeface="Helvetica Neue"/>
                <a:sym typeface="Helvetica Neue"/>
              </a:defRPr>
            </a:lvl6pPr>
            <a:lvl7pPr indent="0" lvl="6" marL="1028700" marR="0" rtl="0" algn="ctr">
              <a:lnSpc>
                <a:spcPct val="100000"/>
              </a:lnSpc>
              <a:spcBef>
                <a:spcPts val="0"/>
              </a:spcBef>
              <a:spcAft>
                <a:spcPts val="0"/>
              </a:spcAft>
              <a:buSzPts val="900"/>
              <a:buNone/>
              <a:defRPr b="0" i="0" sz="2300" u="none" cap="none" strike="noStrike">
                <a:solidFill>
                  <a:srgbClr val="000000"/>
                </a:solidFill>
                <a:latin typeface="Helvetica Neue"/>
                <a:ea typeface="Helvetica Neue"/>
                <a:cs typeface="Helvetica Neue"/>
                <a:sym typeface="Helvetica Neue"/>
              </a:defRPr>
            </a:lvl7pPr>
            <a:lvl8pPr indent="0" lvl="7" marL="1473200" marR="0" rtl="0" algn="ctr">
              <a:lnSpc>
                <a:spcPct val="100000"/>
              </a:lnSpc>
              <a:spcBef>
                <a:spcPts val="0"/>
              </a:spcBef>
              <a:spcAft>
                <a:spcPts val="0"/>
              </a:spcAft>
              <a:buSzPts val="900"/>
              <a:buNone/>
              <a:defRPr b="0" i="0" sz="2300" u="none" cap="none" strike="noStrike">
                <a:solidFill>
                  <a:srgbClr val="000000"/>
                </a:solidFill>
                <a:latin typeface="Helvetica Neue"/>
                <a:ea typeface="Helvetica Neue"/>
                <a:cs typeface="Helvetica Neue"/>
                <a:sym typeface="Helvetica Neue"/>
              </a:defRPr>
            </a:lvl8pPr>
            <a:lvl9pPr indent="0" lvl="8" marL="2057400" marR="0" rtl="0" algn="ctr">
              <a:lnSpc>
                <a:spcPct val="100000"/>
              </a:lnSpc>
              <a:spcBef>
                <a:spcPts val="0"/>
              </a:spcBef>
              <a:spcAft>
                <a:spcPts val="0"/>
              </a:spcAft>
              <a:buSzPts val="900"/>
              <a:buNone/>
              <a:defRPr b="0" i="0" sz="2300" u="none" cap="none" strike="noStrike">
                <a:solidFill>
                  <a:srgbClr val="000000"/>
                </a:solidFill>
                <a:latin typeface="Helvetica Neue"/>
                <a:ea typeface="Helvetica Neue"/>
                <a:cs typeface="Helvetica Neue"/>
                <a:sym typeface="Helvetica Neue"/>
              </a:defRPr>
            </a:lvl9pPr>
          </a:lstStyle>
          <a:p/>
        </p:txBody>
      </p:sp>
      <p:sp>
        <p:nvSpPr>
          <p:cNvPr id="70" name="Google Shape;70;p14"/>
          <p:cNvSpPr txBox="1"/>
          <p:nvPr>
            <p:ph idx="11" type="ftr"/>
          </p:nvPr>
        </p:nvSpPr>
        <p:spPr>
          <a:xfrm>
            <a:off x="0" y="0"/>
            <a:ext cx="2109300" cy="1581900"/>
          </a:xfrm>
          <a:prstGeom prst="rect">
            <a:avLst/>
          </a:prstGeom>
          <a:noFill/>
          <a:ln>
            <a:noFill/>
          </a:ln>
        </p:spPr>
        <p:txBody>
          <a:bodyPr anchorCtr="0" anchor="t" bIns="58925" lIns="58925" spcFirstLastPara="1" rIns="58925" wrap="square" tIns="58925">
            <a:noAutofit/>
          </a:bodyPr>
          <a:lstStyle>
            <a:lvl1pPr indent="0" lvl="0" marL="0" marR="0" rtl="0" algn="ctr">
              <a:lnSpc>
                <a:spcPct val="100000"/>
              </a:lnSpc>
              <a:spcBef>
                <a:spcPts val="0"/>
              </a:spcBef>
              <a:spcAft>
                <a:spcPts val="0"/>
              </a:spcAft>
              <a:buSzPts val="900"/>
              <a:buNone/>
              <a:defRPr b="0" i="0" sz="2300" u="none" cap="none" strike="noStrike">
                <a:solidFill>
                  <a:srgbClr val="000000"/>
                </a:solidFill>
                <a:latin typeface="Helvetica Neue"/>
                <a:ea typeface="Helvetica Neue"/>
                <a:cs typeface="Helvetica Neue"/>
                <a:sym typeface="Helvetica Neue"/>
              </a:defRPr>
            </a:lvl1pPr>
            <a:lvl2pPr indent="0" lvl="1" marL="152400" marR="0" rtl="0" algn="ctr">
              <a:lnSpc>
                <a:spcPct val="100000"/>
              </a:lnSpc>
              <a:spcBef>
                <a:spcPts val="0"/>
              </a:spcBef>
              <a:spcAft>
                <a:spcPts val="0"/>
              </a:spcAft>
              <a:buSzPts val="900"/>
              <a:buNone/>
              <a:defRPr b="0" i="0" sz="2300" u="none" cap="none" strike="noStrike">
                <a:solidFill>
                  <a:srgbClr val="000000"/>
                </a:solidFill>
                <a:latin typeface="Helvetica Neue"/>
                <a:ea typeface="Helvetica Neue"/>
                <a:cs typeface="Helvetica Neue"/>
                <a:sym typeface="Helvetica Neue"/>
              </a:defRPr>
            </a:lvl2pPr>
            <a:lvl3pPr indent="0" lvl="2" marL="292100" marR="0" rtl="0" algn="ctr">
              <a:lnSpc>
                <a:spcPct val="100000"/>
              </a:lnSpc>
              <a:spcBef>
                <a:spcPts val="0"/>
              </a:spcBef>
              <a:spcAft>
                <a:spcPts val="0"/>
              </a:spcAft>
              <a:buSzPts val="900"/>
              <a:buNone/>
              <a:defRPr b="0" i="0" sz="2300" u="none" cap="none" strike="noStrike">
                <a:solidFill>
                  <a:srgbClr val="000000"/>
                </a:solidFill>
                <a:latin typeface="Helvetica Neue"/>
                <a:ea typeface="Helvetica Neue"/>
                <a:cs typeface="Helvetica Neue"/>
                <a:sym typeface="Helvetica Neue"/>
              </a:defRPr>
            </a:lvl3pPr>
            <a:lvl4pPr indent="0" lvl="3" marL="444500" marR="0" rtl="0" algn="ctr">
              <a:lnSpc>
                <a:spcPct val="100000"/>
              </a:lnSpc>
              <a:spcBef>
                <a:spcPts val="0"/>
              </a:spcBef>
              <a:spcAft>
                <a:spcPts val="0"/>
              </a:spcAft>
              <a:buSzPts val="900"/>
              <a:buNone/>
              <a:defRPr b="0" i="0" sz="2300" u="none" cap="none" strike="noStrike">
                <a:solidFill>
                  <a:srgbClr val="000000"/>
                </a:solidFill>
                <a:latin typeface="Helvetica Neue"/>
                <a:ea typeface="Helvetica Neue"/>
                <a:cs typeface="Helvetica Neue"/>
                <a:sym typeface="Helvetica Neue"/>
              </a:defRPr>
            </a:lvl4pPr>
            <a:lvl5pPr indent="0" lvl="4" marL="584200" marR="0" rtl="0" algn="ctr">
              <a:lnSpc>
                <a:spcPct val="100000"/>
              </a:lnSpc>
              <a:spcBef>
                <a:spcPts val="0"/>
              </a:spcBef>
              <a:spcAft>
                <a:spcPts val="0"/>
              </a:spcAft>
              <a:buSzPts val="900"/>
              <a:buNone/>
              <a:defRPr b="0" i="0" sz="2300" u="none" cap="none" strike="noStrike">
                <a:solidFill>
                  <a:srgbClr val="000000"/>
                </a:solidFill>
                <a:latin typeface="Helvetica Neue"/>
                <a:ea typeface="Helvetica Neue"/>
                <a:cs typeface="Helvetica Neue"/>
                <a:sym typeface="Helvetica Neue"/>
              </a:defRPr>
            </a:lvl5pPr>
            <a:lvl6pPr indent="0" lvl="5" marL="736600" marR="0" rtl="0" algn="ctr">
              <a:lnSpc>
                <a:spcPct val="100000"/>
              </a:lnSpc>
              <a:spcBef>
                <a:spcPts val="0"/>
              </a:spcBef>
              <a:spcAft>
                <a:spcPts val="0"/>
              </a:spcAft>
              <a:buSzPts val="900"/>
              <a:buNone/>
              <a:defRPr b="0" i="0" sz="2300" u="none" cap="none" strike="noStrike">
                <a:solidFill>
                  <a:srgbClr val="000000"/>
                </a:solidFill>
                <a:latin typeface="Helvetica Neue"/>
                <a:ea typeface="Helvetica Neue"/>
                <a:cs typeface="Helvetica Neue"/>
                <a:sym typeface="Helvetica Neue"/>
              </a:defRPr>
            </a:lvl6pPr>
            <a:lvl7pPr indent="0" lvl="6" marL="1028700" marR="0" rtl="0" algn="ctr">
              <a:lnSpc>
                <a:spcPct val="100000"/>
              </a:lnSpc>
              <a:spcBef>
                <a:spcPts val="0"/>
              </a:spcBef>
              <a:spcAft>
                <a:spcPts val="0"/>
              </a:spcAft>
              <a:buSzPts val="900"/>
              <a:buNone/>
              <a:defRPr b="0" i="0" sz="2300" u="none" cap="none" strike="noStrike">
                <a:solidFill>
                  <a:srgbClr val="000000"/>
                </a:solidFill>
                <a:latin typeface="Helvetica Neue"/>
                <a:ea typeface="Helvetica Neue"/>
                <a:cs typeface="Helvetica Neue"/>
                <a:sym typeface="Helvetica Neue"/>
              </a:defRPr>
            </a:lvl7pPr>
            <a:lvl8pPr indent="0" lvl="7" marL="1473200" marR="0" rtl="0" algn="ctr">
              <a:lnSpc>
                <a:spcPct val="100000"/>
              </a:lnSpc>
              <a:spcBef>
                <a:spcPts val="0"/>
              </a:spcBef>
              <a:spcAft>
                <a:spcPts val="0"/>
              </a:spcAft>
              <a:buSzPts val="900"/>
              <a:buNone/>
              <a:defRPr b="0" i="0" sz="2300" u="none" cap="none" strike="noStrike">
                <a:solidFill>
                  <a:srgbClr val="000000"/>
                </a:solidFill>
                <a:latin typeface="Helvetica Neue"/>
                <a:ea typeface="Helvetica Neue"/>
                <a:cs typeface="Helvetica Neue"/>
                <a:sym typeface="Helvetica Neue"/>
              </a:defRPr>
            </a:lvl8pPr>
            <a:lvl9pPr indent="0" lvl="8" marL="2057400" marR="0" rtl="0" algn="ctr">
              <a:lnSpc>
                <a:spcPct val="100000"/>
              </a:lnSpc>
              <a:spcBef>
                <a:spcPts val="0"/>
              </a:spcBef>
              <a:spcAft>
                <a:spcPts val="0"/>
              </a:spcAft>
              <a:buSzPts val="900"/>
              <a:buNone/>
              <a:defRPr b="0" i="0" sz="2300" u="none" cap="none" strike="noStrike">
                <a:solidFill>
                  <a:srgbClr val="000000"/>
                </a:solidFill>
                <a:latin typeface="Helvetica Neue"/>
                <a:ea typeface="Helvetica Neue"/>
                <a:cs typeface="Helvetica Neue"/>
                <a:sym typeface="Helvetica Neue"/>
              </a:defRPr>
            </a:lvl9pPr>
          </a:lstStyle>
          <a:p/>
        </p:txBody>
      </p:sp>
      <p:sp>
        <p:nvSpPr>
          <p:cNvPr id="71" name="Google Shape;71;p14"/>
          <p:cNvSpPr txBox="1"/>
          <p:nvPr>
            <p:ph idx="12" type="sldNum"/>
          </p:nvPr>
        </p:nvSpPr>
        <p:spPr>
          <a:xfrm>
            <a:off x="0" y="0"/>
            <a:ext cx="2109300" cy="1581900"/>
          </a:xfrm>
          <a:prstGeom prst="rect">
            <a:avLst/>
          </a:prstGeom>
          <a:noFill/>
          <a:ln>
            <a:noFill/>
          </a:ln>
        </p:spPr>
        <p:txBody>
          <a:bodyPr anchorCtr="0" anchor="t" bIns="29450" lIns="58925" spcFirstLastPara="1" rIns="58925" wrap="square" tIns="29450">
            <a:noAutofit/>
          </a:bodyPr>
          <a:lstStyle>
            <a:lvl1pPr indent="0" lvl="0" marL="0" marR="0" rtl="0" algn="ctr">
              <a:lnSpc>
                <a:spcPct val="100000"/>
              </a:lnSpc>
              <a:spcBef>
                <a:spcPts val="0"/>
              </a:spcBef>
              <a:spcAft>
                <a:spcPts val="0"/>
              </a:spcAft>
              <a:buNone/>
              <a:defRPr b="0" i="0" sz="23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None/>
              <a:defRPr b="0" i="0" sz="23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None/>
              <a:defRPr b="0" i="0" sz="23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None/>
              <a:defRPr b="0" i="0" sz="23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None/>
              <a:defRPr b="0" i="0" sz="23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None/>
              <a:defRPr b="0" i="0" sz="23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None/>
              <a:defRPr b="0" i="0" sz="23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None/>
              <a:defRPr b="0" i="0" sz="23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None/>
              <a:defRPr b="0" i="0" sz="23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sz="900">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3" name="Shape 63"/>
        <p:cNvGrpSpPr/>
        <p:nvPr/>
      </p:nvGrpSpPr>
      <p:grpSpPr>
        <a:xfrm>
          <a:off x="0" y="0"/>
          <a:ext cx="0" cy="0"/>
          <a:chOff x="0" y="0"/>
          <a:chExt cx="0" cy="0"/>
        </a:xfrm>
      </p:grpSpPr>
      <p:sp>
        <p:nvSpPr>
          <p:cNvPr id="64" name="Google Shape;64;p13"/>
          <p:cNvSpPr txBox="1"/>
          <p:nvPr>
            <p:ph type="title"/>
          </p:nvPr>
        </p:nvSpPr>
        <p:spPr>
          <a:xfrm>
            <a:off x="892969" y="863947"/>
            <a:ext cx="7358100" cy="1741200"/>
          </a:xfrm>
          <a:prstGeom prst="rect">
            <a:avLst/>
          </a:prstGeom>
          <a:noFill/>
          <a:ln>
            <a:noFill/>
          </a:ln>
        </p:spPr>
        <p:txBody>
          <a:bodyPr anchorCtr="0" anchor="b" bIns="58925" lIns="58925" spcFirstLastPara="1" rIns="58925" wrap="square" tIns="58925">
            <a:noAutofit/>
          </a:bodyPr>
          <a:lstStyle>
            <a:lvl1pPr indent="0" lvl="0" marL="0" marR="0" rtl="0" algn="ctr">
              <a:lnSpc>
                <a:spcPct val="100000"/>
              </a:lnSpc>
              <a:spcBef>
                <a:spcPts val="0"/>
              </a:spcBef>
              <a:spcAft>
                <a:spcPts val="0"/>
              </a:spcAft>
              <a:buSzPts val="900"/>
              <a:buNone/>
              <a:defRPr b="0" i="0" sz="52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SzPts val="900"/>
              <a:buNone/>
              <a:defRPr b="0" i="0" sz="52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SzPts val="900"/>
              <a:buNone/>
              <a:defRPr b="0" i="0" sz="52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SzPts val="900"/>
              <a:buNone/>
              <a:defRPr b="0" i="0" sz="52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SzPts val="900"/>
              <a:buNone/>
              <a:defRPr b="0" i="0" sz="52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SzPts val="900"/>
              <a:buNone/>
              <a:defRPr b="0" i="0" sz="52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SzPts val="900"/>
              <a:buNone/>
              <a:defRPr b="0" i="0" sz="52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SzPts val="900"/>
              <a:buNone/>
              <a:defRPr b="0" i="0" sz="52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SzPts val="900"/>
              <a:buNone/>
              <a:defRPr b="0" i="0" sz="5200" u="none" cap="none" strike="noStrike">
                <a:solidFill>
                  <a:srgbClr val="000000"/>
                </a:solidFill>
                <a:latin typeface="Helvetica Neue"/>
                <a:ea typeface="Helvetica Neue"/>
                <a:cs typeface="Helvetica Neue"/>
                <a:sym typeface="Helvetica Neue"/>
              </a:defRPr>
            </a:lvl9pPr>
          </a:lstStyle>
          <a:p/>
        </p:txBody>
      </p:sp>
      <p:sp>
        <p:nvSpPr>
          <p:cNvPr id="65" name="Google Shape;65;p13"/>
          <p:cNvSpPr txBox="1"/>
          <p:nvPr>
            <p:ph idx="1" type="body"/>
          </p:nvPr>
        </p:nvSpPr>
        <p:spPr>
          <a:xfrm>
            <a:off x="892969" y="2652117"/>
            <a:ext cx="7358100" cy="596100"/>
          </a:xfrm>
          <a:prstGeom prst="rect">
            <a:avLst/>
          </a:prstGeom>
          <a:noFill/>
          <a:ln>
            <a:noFill/>
          </a:ln>
        </p:spPr>
        <p:txBody>
          <a:bodyPr anchorCtr="0" anchor="t" bIns="58925" lIns="58925" spcFirstLastPara="1" rIns="58925" wrap="square" tIns="58925">
            <a:noAutofit/>
          </a:bodyPr>
          <a:lstStyle>
            <a:lvl1pPr indent="-228600" lvl="0" marL="457200" marR="0" rtl="0" algn="l">
              <a:lnSpc>
                <a:spcPct val="100000"/>
              </a:lnSpc>
              <a:spcBef>
                <a:spcPts val="2700"/>
              </a:spcBef>
              <a:spcAft>
                <a:spcPts val="0"/>
              </a:spcAft>
              <a:buSzPts val="900"/>
              <a:buNone/>
              <a:defRPr b="0" i="0" sz="2300" u="none" cap="none" strike="noStrike">
                <a:solidFill>
                  <a:srgbClr val="000000"/>
                </a:solidFill>
                <a:latin typeface="Helvetica Neue"/>
                <a:ea typeface="Helvetica Neue"/>
                <a:cs typeface="Helvetica Neue"/>
                <a:sym typeface="Helvetica Neue"/>
              </a:defRPr>
            </a:lvl1pPr>
            <a:lvl2pPr indent="-228600" lvl="1" marL="914400" marR="0" rtl="0" algn="l">
              <a:lnSpc>
                <a:spcPct val="100000"/>
              </a:lnSpc>
              <a:spcBef>
                <a:spcPts val="2700"/>
              </a:spcBef>
              <a:spcAft>
                <a:spcPts val="0"/>
              </a:spcAft>
              <a:buSzPts val="900"/>
              <a:buNone/>
              <a:defRPr b="0" i="0" sz="2300" u="none" cap="none" strike="noStrike">
                <a:solidFill>
                  <a:srgbClr val="000000"/>
                </a:solidFill>
                <a:latin typeface="Helvetica Neue"/>
                <a:ea typeface="Helvetica Neue"/>
                <a:cs typeface="Helvetica Neue"/>
                <a:sym typeface="Helvetica Neue"/>
              </a:defRPr>
            </a:lvl2pPr>
            <a:lvl3pPr indent="-228600" lvl="2" marL="1371600" marR="0" rtl="0" algn="l">
              <a:lnSpc>
                <a:spcPct val="100000"/>
              </a:lnSpc>
              <a:spcBef>
                <a:spcPts val="2700"/>
              </a:spcBef>
              <a:spcAft>
                <a:spcPts val="0"/>
              </a:spcAft>
              <a:buSzPts val="900"/>
              <a:buNone/>
              <a:defRPr b="0" i="0" sz="2300" u="none" cap="none" strike="noStrike">
                <a:solidFill>
                  <a:srgbClr val="000000"/>
                </a:solidFill>
                <a:latin typeface="Helvetica Neue"/>
                <a:ea typeface="Helvetica Neue"/>
                <a:cs typeface="Helvetica Neue"/>
                <a:sym typeface="Helvetica Neue"/>
              </a:defRPr>
            </a:lvl3pPr>
            <a:lvl4pPr indent="-228600" lvl="3" marL="1828800" marR="0" rtl="0" algn="l">
              <a:lnSpc>
                <a:spcPct val="100000"/>
              </a:lnSpc>
              <a:spcBef>
                <a:spcPts val="2700"/>
              </a:spcBef>
              <a:spcAft>
                <a:spcPts val="0"/>
              </a:spcAft>
              <a:buSzPts val="900"/>
              <a:buNone/>
              <a:defRPr b="0" i="0" sz="2300" u="none" cap="none" strike="noStrike">
                <a:solidFill>
                  <a:srgbClr val="000000"/>
                </a:solidFill>
                <a:latin typeface="Helvetica Neue"/>
                <a:ea typeface="Helvetica Neue"/>
                <a:cs typeface="Helvetica Neue"/>
                <a:sym typeface="Helvetica Neue"/>
              </a:defRPr>
            </a:lvl4pPr>
            <a:lvl5pPr indent="-228600" lvl="4" marL="2286000" marR="0" rtl="0" algn="l">
              <a:lnSpc>
                <a:spcPct val="100000"/>
              </a:lnSpc>
              <a:spcBef>
                <a:spcPts val="2700"/>
              </a:spcBef>
              <a:spcAft>
                <a:spcPts val="0"/>
              </a:spcAft>
              <a:buSzPts val="900"/>
              <a:buNone/>
              <a:defRPr b="0" i="0" sz="2300" u="none" cap="none" strike="noStrike">
                <a:solidFill>
                  <a:srgbClr val="000000"/>
                </a:solidFill>
                <a:latin typeface="Helvetica Neue"/>
                <a:ea typeface="Helvetica Neue"/>
                <a:cs typeface="Helvetica Neue"/>
                <a:sym typeface="Helvetica Neue"/>
              </a:defRPr>
            </a:lvl5pPr>
            <a:lvl6pPr indent="-228600" lvl="5" marL="2743200" marR="0" rtl="0" algn="l">
              <a:lnSpc>
                <a:spcPct val="100000"/>
              </a:lnSpc>
              <a:spcBef>
                <a:spcPts val="2700"/>
              </a:spcBef>
              <a:spcAft>
                <a:spcPts val="0"/>
              </a:spcAft>
              <a:buSzPts val="900"/>
              <a:buNone/>
              <a:defRPr b="0" i="0" sz="2300" u="none" cap="none" strike="noStrike">
                <a:solidFill>
                  <a:srgbClr val="000000"/>
                </a:solidFill>
                <a:latin typeface="Helvetica Neue"/>
                <a:ea typeface="Helvetica Neue"/>
                <a:cs typeface="Helvetica Neue"/>
                <a:sym typeface="Helvetica Neue"/>
              </a:defRPr>
            </a:lvl6pPr>
            <a:lvl7pPr indent="-228600" lvl="6" marL="3200400" marR="0" rtl="0" algn="l">
              <a:lnSpc>
                <a:spcPct val="100000"/>
              </a:lnSpc>
              <a:spcBef>
                <a:spcPts val="2700"/>
              </a:spcBef>
              <a:spcAft>
                <a:spcPts val="0"/>
              </a:spcAft>
              <a:buSzPts val="900"/>
              <a:buNone/>
              <a:defRPr b="0" i="0" sz="2300" u="none" cap="none" strike="noStrike">
                <a:solidFill>
                  <a:srgbClr val="000000"/>
                </a:solidFill>
                <a:latin typeface="Helvetica Neue"/>
                <a:ea typeface="Helvetica Neue"/>
                <a:cs typeface="Helvetica Neue"/>
                <a:sym typeface="Helvetica Neue"/>
              </a:defRPr>
            </a:lvl7pPr>
            <a:lvl8pPr indent="-228600" lvl="7" marL="3657600" marR="0" rtl="0" algn="l">
              <a:lnSpc>
                <a:spcPct val="100000"/>
              </a:lnSpc>
              <a:spcBef>
                <a:spcPts val="2700"/>
              </a:spcBef>
              <a:spcAft>
                <a:spcPts val="0"/>
              </a:spcAft>
              <a:buSzPts val="900"/>
              <a:buNone/>
              <a:defRPr b="0" i="0" sz="2300" u="none" cap="none" strike="noStrike">
                <a:solidFill>
                  <a:srgbClr val="000000"/>
                </a:solidFill>
                <a:latin typeface="Helvetica Neue"/>
                <a:ea typeface="Helvetica Neue"/>
                <a:cs typeface="Helvetica Neue"/>
                <a:sym typeface="Helvetica Neue"/>
              </a:defRPr>
            </a:lvl8pPr>
            <a:lvl9pPr indent="-228600" lvl="8" marL="4114800" marR="0" rtl="0" algn="l">
              <a:lnSpc>
                <a:spcPct val="100000"/>
              </a:lnSpc>
              <a:spcBef>
                <a:spcPts val="2700"/>
              </a:spcBef>
              <a:spcAft>
                <a:spcPts val="0"/>
              </a:spcAft>
              <a:buSzPts val="900"/>
              <a:buNone/>
              <a:defRPr b="0" i="0" sz="2300" u="none" cap="none" strike="noStrike">
                <a:solidFill>
                  <a:srgbClr val="000000"/>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hyperlink" Target="https://www.amazon.com/gp/product/1119191831" TargetMode="External"/><Relationship Id="rId4" Type="http://schemas.openxmlformats.org/officeDocument/2006/relationships/image" Target="../media/image1.png"/><Relationship Id="rId5" Type="http://schemas.openxmlformats.org/officeDocument/2006/relationships/hyperlink" Target="https://www.amazon.com/Art-Startup-Fundraising-Negotiating-Entrepreneurs/dp/1119191831"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hyperlink" Target="https://www.amazon.com/gp/product/1119191831" TargetMode="External"/><Relationship Id="rId4" Type="http://schemas.openxmlformats.org/officeDocument/2006/relationships/image" Target="../media/image1.png"/><Relationship Id="rId5" Type="http://schemas.openxmlformats.org/officeDocument/2006/relationships/hyperlink" Target="https://www.amazon.com/Art-Startup-Fundraising-Negotiating-Entrepreneurs/dp/1119191831"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t>ACME TECH</a:t>
            </a:r>
            <a:endParaRPr sz="6000"/>
          </a:p>
        </p:txBody>
      </p:sp>
      <p:sp>
        <p:nvSpPr>
          <p:cNvPr id="77" name="Google Shape;77;p15"/>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Your company tagline</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24"/>
          <p:cNvPicPr preferRelativeResize="0"/>
          <p:nvPr/>
        </p:nvPicPr>
        <p:blipFill rotWithShape="1">
          <a:blip r:embed="rId3">
            <a:alphaModFix/>
          </a:blip>
          <a:srcRect b="9477" l="0" r="0" t="0"/>
          <a:stretch/>
        </p:blipFill>
        <p:spPr>
          <a:xfrm>
            <a:off x="0" y="0"/>
            <a:ext cx="9144001" cy="5143500"/>
          </a:xfrm>
          <a:prstGeom prst="rect">
            <a:avLst/>
          </a:prstGeom>
          <a:noFill/>
          <a:ln>
            <a:noFill/>
          </a:ln>
        </p:spPr>
      </p:pic>
      <p:sp>
        <p:nvSpPr>
          <p:cNvPr id="178" name="Google Shape;178;p24"/>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technology:</a:t>
            </a:r>
            <a:endParaRPr/>
          </a:p>
          <a:p>
            <a:pPr indent="0" lvl="0" marL="0" rtl="0" algn="l">
              <a:spcBef>
                <a:spcPts val="0"/>
              </a:spcBef>
              <a:spcAft>
                <a:spcPts val="0"/>
              </a:spcAft>
              <a:buNone/>
            </a:pPr>
            <a:r>
              <a:rPr lang="en"/>
              <a:t>GPS + RFID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5"/>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Revenue model</a:t>
            </a:r>
            <a:endParaRPr sz="2800"/>
          </a:p>
        </p:txBody>
      </p:sp>
      <p:sp>
        <p:nvSpPr>
          <p:cNvPr id="184" name="Google Shape;184;p25"/>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Lorem ipsum dolor sit amet, consectetur adipiscing elit, sed do eiusmod tempor incididunt</a:t>
            </a:r>
            <a:endParaRPr/>
          </a:p>
        </p:txBody>
      </p:sp>
      <p:sp>
        <p:nvSpPr>
          <p:cNvPr id="185" name="Google Shape;185;p25"/>
          <p:cNvSpPr txBox="1"/>
          <p:nvPr>
            <p:ph type="title"/>
          </p:nvPr>
        </p:nvSpPr>
        <p:spPr>
          <a:xfrm>
            <a:off x="4337500" y="514150"/>
            <a:ext cx="3753900" cy="962100"/>
          </a:xfrm>
          <a:prstGeom prst="rect">
            <a:avLst/>
          </a:prstGeom>
          <a:solidFill>
            <a:schemeClr val="accent5"/>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Consumer</a:t>
            </a:r>
            <a:endParaRPr/>
          </a:p>
        </p:txBody>
      </p:sp>
      <p:cxnSp>
        <p:nvCxnSpPr>
          <p:cNvPr id="186" name="Google Shape;186;p25"/>
          <p:cNvCxnSpPr>
            <a:stCxn id="185" idx="2"/>
            <a:endCxn id="187" idx="0"/>
          </p:cNvCxnSpPr>
          <p:nvPr/>
        </p:nvCxnSpPr>
        <p:spPr>
          <a:xfrm>
            <a:off x="6214450" y="1476250"/>
            <a:ext cx="0" cy="614400"/>
          </a:xfrm>
          <a:prstGeom prst="straightConnector1">
            <a:avLst/>
          </a:prstGeom>
          <a:noFill/>
          <a:ln cap="flat" cmpd="sng" w="9525">
            <a:solidFill>
              <a:schemeClr val="dk2"/>
            </a:solidFill>
            <a:prstDash val="solid"/>
            <a:round/>
            <a:headEnd len="med" w="med" type="none"/>
            <a:tailEnd len="med" w="med" type="none"/>
          </a:ln>
        </p:spPr>
      </p:cxnSp>
      <p:sp>
        <p:nvSpPr>
          <p:cNvPr id="187" name="Google Shape;187;p25"/>
          <p:cNvSpPr txBox="1"/>
          <p:nvPr>
            <p:ph type="title"/>
          </p:nvPr>
        </p:nvSpPr>
        <p:spPr>
          <a:xfrm>
            <a:off x="4337500" y="2090676"/>
            <a:ext cx="3753900" cy="962100"/>
          </a:xfrm>
          <a:prstGeom prst="rect">
            <a:avLst/>
          </a:prstGeom>
          <a:solidFill>
            <a:schemeClr val="dk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Venue</a:t>
            </a:r>
            <a:endParaRPr/>
          </a:p>
        </p:txBody>
      </p:sp>
      <p:cxnSp>
        <p:nvCxnSpPr>
          <p:cNvPr id="188" name="Google Shape;188;p25"/>
          <p:cNvCxnSpPr>
            <a:stCxn id="187" idx="2"/>
            <a:endCxn id="189" idx="0"/>
          </p:cNvCxnSpPr>
          <p:nvPr/>
        </p:nvCxnSpPr>
        <p:spPr>
          <a:xfrm>
            <a:off x="6214450" y="3052776"/>
            <a:ext cx="0" cy="614400"/>
          </a:xfrm>
          <a:prstGeom prst="straightConnector1">
            <a:avLst/>
          </a:prstGeom>
          <a:noFill/>
          <a:ln cap="flat" cmpd="sng" w="9525">
            <a:solidFill>
              <a:schemeClr val="dk2"/>
            </a:solidFill>
            <a:prstDash val="solid"/>
            <a:round/>
            <a:headEnd len="med" w="med" type="none"/>
            <a:tailEnd len="med" w="med" type="none"/>
          </a:ln>
        </p:spPr>
      </p:cxnSp>
      <p:sp>
        <p:nvSpPr>
          <p:cNvPr id="189" name="Google Shape;189;p25"/>
          <p:cNvSpPr txBox="1"/>
          <p:nvPr>
            <p:ph type="title"/>
          </p:nvPr>
        </p:nvSpPr>
        <p:spPr>
          <a:xfrm>
            <a:off x="4337501" y="3667157"/>
            <a:ext cx="3753900" cy="9621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Artist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descr="Overhead shot of young people sitting on a boardwalk" id="194" name="Google Shape;194;p26"/>
          <p:cNvPicPr preferRelativeResize="0"/>
          <p:nvPr/>
        </p:nvPicPr>
        <p:blipFill rotWithShape="1">
          <a:blip r:embed="rId3">
            <a:alphaModFix/>
          </a:blip>
          <a:srcRect b="8063" l="0" r="1254" t="8630"/>
          <a:stretch/>
        </p:blipFill>
        <p:spPr>
          <a:xfrm>
            <a:off x="-30675" y="0"/>
            <a:ext cx="9174677" cy="5143502"/>
          </a:xfrm>
          <a:prstGeom prst="rect">
            <a:avLst/>
          </a:prstGeom>
          <a:noFill/>
          <a:ln>
            <a:noFill/>
          </a:ln>
        </p:spPr>
      </p:pic>
      <p:sp>
        <p:nvSpPr>
          <p:cNvPr id="195" name="Google Shape;195;p26"/>
          <p:cNvSpPr txBox="1"/>
          <p:nvPr>
            <p:ph type="title"/>
          </p:nvPr>
        </p:nvSpPr>
        <p:spPr>
          <a:xfrm>
            <a:off x="490250" y="488250"/>
            <a:ext cx="4439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t>Why now?</a:t>
            </a:r>
            <a:endParaRPr b="1" sz="3000"/>
          </a:p>
          <a:p>
            <a:pPr indent="0" lvl="0" marL="0" rtl="0" algn="l">
              <a:spcBef>
                <a:spcPts val="1000"/>
              </a:spcBef>
              <a:spcAft>
                <a:spcPts val="1000"/>
              </a:spcAft>
              <a:buNone/>
            </a:pPr>
            <a:r>
              <a:rPr lang="en" sz="3000"/>
              <a:t>Lorem ipsum dolor sit amet, consectetur adipiscing elit, sed do eiusmod tempor incididunt</a:t>
            </a:r>
            <a:endParaRPr/>
          </a:p>
        </p:txBody>
      </p:sp>
      <p:grpSp>
        <p:nvGrpSpPr>
          <p:cNvPr id="196" name="Google Shape;196;p26"/>
          <p:cNvGrpSpPr/>
          <p:nvPr/>
        </p:nvGrpSpPr>
        <p:grpSpPr>
          <a:xfrm>
            <a:off x="5212394" y="864520"/>
            <a:ext cx="3307407" cy="3307407"/>
            <a:chOff x="5212394" y="864520"/>
            <a:chExt cx="3307407" cy="3307407"/>
          </a:xfrm>
        </p:grpSpPr>
        <p:sp>
          <p:nvSpPr>
            <p:cNvPr id="197" name="Google Shape;197;p26"/>
            <p:cNvSpPr/>
            <p:nvPr/>
          </p:nvSpPr>
          <p:spPr>
            <a:xfrm>
              <a:off x="521239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6"/>
            <p:cNvSpPr/>
            <p:nvPr/>
          </p:nvSpPr>
          <p:spPr>
            <a:xfrm>
              <a:off x="554948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6"/>
            <p:cNvSpPr/>
            <p:nvPr/>
          </p:nvSpPr>
          <p:spPr>
            <a:xfrm>
              <a:off x="5886575"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6"/>
            <p:cNvSpPr/>
            <p:nvPr/>
          </p:nvSpPr>
          <p:spPr>
            <a:xfrm>
              <a:off x="622366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6"/>
            <p:cNvSpPr/>
            <p:nvPr/>
          </p:nvSpPr>
          <p:spPr>
            <a:xfrm>
              <a:off x="656075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6"/>
            <p:cNvSpPr/>
            <p:nvPr/>
          </p:nvSpPr>
          <p:spPr>
            <a:xfrm>
              <a:off x="689784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6"/>
            <p:cNvSpPr/>
            <p:nvPr/>
          </p:nvSpPr>
          <p:spPr>
            <a:xfrm>
              <a:off x="7234932"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6"/>
            <p:cNvSpPr/>
            <p:nvPr/>
          </p:nvSpPr>
          <p:spPr>
            <a:xfrm>
              <a:off x="757202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6"/>
            <p:cNvSpPr/>
            <p:nvPr/>
          </p:nvSpPr>
          <p:spPr>
            <a:xfrm>
              <a:off x="790911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6"/>
            <p:cNvSpPr/>
            <p:nvPr/>
          </p:nvSpPr>
          <p:spPr>
            <a:xfrm>
              <a:off x="8246201"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6"/>
            <p:cNvSpPr/>
            <p:nvPr/>
          </p:nvSpPr>
          <p:spPr>
            <a:xfrm>
              <a:off x="521239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6"/>
            <p:cNvSpPr/>
            <p:nvPr/>
          </p:nvSpPr>
          <p:spPr>
            <a:xfrm>
              <a:off x="554948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6"/>
            <p:cNvSpPr/>
            <p:nvPr/>
          </p:nvSpPr>
          <p:spPr>
            <a:xfrm>
              <a:off x="5886575" y="1201621"/>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6"/>
            <p:cNvSpPr/>
            <p:nvPr/>
          </p:nvSpPr>
          <p:spPr>
            <a:xfrm>
              <a:off x="622366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6"/>
            <p:cNvSpPr/>
            <p:nvPr/>
          </p:nvSpPr>
          <p:spPr>
            <a:xfrm>
              <a:off x="656075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6"/>
            <p:cNvSpPr/>
            <p:nvPr/>
          </p:nvSpPr>
          <p:spPr>
            <a:xfrm>
              <a:off x="689784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6"/>
            <p:cNvSpPr/>
            <p:nvPr/>
          </p:nvSpPr>
          <p:spPr>
            <a:xfrm>
              <a:off x="7234932"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6"/>
            <p:cNvSpPr/>
            <p:nvPr/>
          </p:nvSpPr>
          <p:spPr>
            <a:xfrm>
              <a:off x="757202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6"/>
            <p:cNvSpPr/>
            <p:nvPr/>
          </p:nvSpPr>
          <p:spPr>
            <a:xfrm>
              <a:off x="790911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6"/>
            <p:cNvSpPr/>
            <p:nvPr/>
          </p:nvSpPr>
          <p:spPr>
            <a:xfrm>
              <a:off x="8246201"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6"/>
            <p:cNvSpPr/>
            <p:nvPr/>
          </p:nvSpPr>
          <p:spPr>
            <a:xfrm>
              <a:off x="521239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6"/>
            <p:cNvSpPr/>
            <p:nvPr/>
          </p:nvSpPr>
          <p:spPr>
            <a:xfrm>
              <a:off x="554948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6"/>
            <p:cNvSpPr/>
            <p:nvPr/>
          </p:nvSpPr>
          <p:spPr>
            <a:xfrm>
              <a:off x="5886575"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6"/>
            <p:cNvSpPr/>
            <p:nvPr/>
          </p:nvSpPr>
          <p:spPr>
            <a:xfrm>
              <a:off x="622366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6"/>
            <p:cNvSpPr/>
            <p:nvPr/>
          </p:nvSpPr>
          <p:spPr>
            <a:xfrm>
              <a:off x="656075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6"/>
            <p:cNvSpPr/>
            <p:nvPr/>
          </p:nvSpPr>
          <p:spPr>
            <a:xfrm>
              <a:off x="689784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6"/>
            <p:cNvSpPr/>
            <p:nvPr/>
          </p:nvSpPr>
          <p:spPr>
            <a:xfrm>
              <a:off x="7234932"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6"/>
            <p:cNvSpPr/>
            <p:nvPr/>
          </p:nvSpPr>
          <p:spPr>
            <a:xfrm>
              <a:off x="757202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6"/>
            <p:cNvSpPr/>
            <p:nvPr/>
          </p:nvSpPr>
          <p:spPr>
            <a:xfrm>
              <a:off x="790911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6"/>
            <p:cNvSpPr/>
            <p:nvPr/>
          </p:nvSpPr>
          <p:spPr>
            <a:xfrm>
              <a:off x="8246201"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6"/>
            <p:cNvSpPr/>
            <p:nvPr/>
          </p:nvSpPr>
          <p:spPr>
            <a:xfrm>
              <a:off x="5212394"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6"/>
            <p:cNvSpPr/>
            <p:nvPr/>
          </p:nvSpPr>
          <p:spPr>
            <a:xfrm>
              <a:off x="5549484"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6"/>
            <p:cNvSpPr/>
            <p:nvPr/>
          </p:nvSpPr>
          <p:spPr>
            <a:xfrm>
              <a:off x="5886575"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6"/>
            <p:cNvSpPr/>
            <p:nvPr/>
          </p:nvSpPr>
          <p:spPr>
            <a:xfrm>
              <a:off x="622366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6"/>
            <p:cNvSpPr/>
            <p:nvPr/>
          </p:nvSpPr>
          <p:spPr>
            <a:xfrm>
              <a:off x="656075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6"/>
            <p:cNvSpPr/>
            <p:nvPr/>
          </p:nvSpPr>
          <p:spPr>
            <a:xfrm>
              <a:off x="6897844"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6"/>
            <p:cNvSpPr/>
            <p:nvPr/>
          </p:nvSpPr>
          <p:spPr>
            <a:xfrm>
              <a:off x="7234932"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6"/>
            <p:cNvSpPr/>
            <p:nvPr/>
          </p:nvSpPr>
          <p:spPr>
            <a:xfrm>
              <a:off x="757202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6"/>
            <p:cNvSpPr/>
            <p:nvPr/>
          </p:nvSpPr>
          <p:spPr>
            <a:xfrm>
              <a:off x="790911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6"/>
            <p:cNvSpPr/>
            <p:nvPr/>
          </p:nvSpPr>
          <p:spPr>
            <a:xfrm>
              <a:off x="8246201"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6"/>
            <p:cNvSpPr/>
            <p:nvPr/>
          </p:nvSpPr>
          <p:spPr>
            <a:xfrm>
              <a:off x="5212394"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6"/>
            <p:cNvSpPr/>
            <p:nvPr/>
          </p:nvSpPr>
          <p:spPr>
            <a:xfrm>
              <a:off x="5549484"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6"/>
            <p:cNvSpPr/>
            <p:nvPr/>
          </p:nvSpPr>
          <p:spPr>
            <a:xfrm>
              <a:off x="5886575"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6"/>
            <p:cNvSpPr/>
            <p:nvPr/>
          </p:nvSpPr>
          <p:spPr>
            <a:xfrm>
              <a:off x="622366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6"/>
            <p:cNvSpPr/>
            <p:nvPr/>
          </p:nvSpPr>
          <p:spPr>
            <a:xfrm>
              <a:off x="656075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6"/>
            <p:cNvSpPr/>
            <p:nvPr/>
          </p:nvSpPr>
          <p:spPr>
            <a:xfrm>
              <a:off x="6897844"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6"/>
            <p:cNvSpPr/>
            <p:nvPr/>
          </p:nvSpPr>
          <p:spPr>
            <a:xfrm>
              <a:off x="7234932"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6"/>
            <p:cNvSpPr/>
            <p:nvPr/>
          </p:nvSpPr>
          <p:spPr>
            <a:xfrm>
              <a:off x="757202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6"/>
            <p:cNvSpPr/>
            <p:nvPr/>
          </p:nvSpPr>
          <p:spPr>
            <a:xfrm>
              <a:off x="790911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6"/>
            <p:cNvSpPr/>
            <p:nvPr/>
          </p:nvSpPr>
          <p:spPr>
            <a:xfrm>
              <a:off x="8246201"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6"/>
            <p:cNvSpPr/>
            <p:nvPr/>
          </p:nvSpPr>
          <p:spPr>
            <a:xfrm>
              <a:off x="5212394"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6"/>
            <p:cNvSpPr/>
            <p:nvPr/>
          </p:nvSpPr>
          <p:spPr>
            <a:xfrm>
              <a:off x="5549484"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6"/>
            <p:cNvSpPr/>
            <p:nvPr/>
          </p:nvSpPr>
          <p:spPr>
            <a:xfrm>
              <a:off x="5886575"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6"/>
            <p:cNvSpPr/>
            <p:nvPr/>
          </p:nvSpPr>
          <p:spPr>
            <a:xfrm>
              <a:off x="622366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6"/>
            <p:cNvSpPr/>
            <p:nvPr/>
          </p:nvSpPr>
          <p:spPr>
            <a:xfrm>
              <a:off x="656075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6"/>
            <p:cNvSpPr/>
            <p:nvPr/>
          </p:nvSpPr>
          <p:spPr>
            <a:xfrm>
              <a:off x="6897844"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6"/>
            <p:cNvSpPr/>
            <p:nvPr/>
          </p:nvSpPr>
          <p:spPr>
            <a:xfrm>
              <a:off x="7234932"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6"/>
            <p:cNvSpPr/>
            <p:nvPr/>
          </p:nvSpPr>
          <p:spPr>
            <a:xfrm>
              <a:off x="757202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6"/>
            <p:cNvSpPr/>
            <p:nvPr/>
          </p:nvSpPr>
          <p:spPr>
            <a:xfrm>
              <a:off x="790911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6"/>
            <p:cNvSpPr/>
            <p:nvPr/>
          </p:nvSpPr>
          <p:spPr>
            <a:xfrm>
              <a:off x="8246201"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6"/>
            <p:cNvSpPr/>
            <p:nvPr/>
          </p:nvSpPr>
          <p:spPr>
            <a:xfrm>
              <a:off x="521239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6"/>
            <p:cNvSpPr/>
            <p:nvPr/>
          </p:nvSpPr>
          <p:spPr>
            <a:xfrm>
              <a:off x="554948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6"/>
            <p:cNvSpPr/>
            <p:nvPr/>
          </p:nvSpPr>
          <p:spPr>
            <a:xfrm>
              <a:off x="5886575"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6"/>
            <p:cNvSpPr/>
            <p:nvPr/>
          </p:nvSpPr>
          <p:spPr>
            <a:xfrm>
              <a:off x="622366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6"/>
            <p:cNvSpPr/>
            <p:nvPr/>
          </p:nvSpPr>
          <p:spPr>
            <a:xfrm>
              <a:off x="656075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6"/>
            <p:cNvSpPr/>
            <p:nvPr/>
          </p:nvSpPr>
          <p:spPr>
            <a:xfrm>
              <a:off x="689784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6"/>
            <p:cNvSpPr/>
            <p:nvPr/>
          </p:nvSpPr>
          <p:spPr>
            <a:xfrm>
              <a:off x="7234932"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6"/>
            <p:cNvSpPr/>
            <p:nvPr/>
          </p:nvSpPr>
          <p:spPr>
            <a:xfrm>
              <a:off x="757202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6"/>
            <p:cNvSpPr/>
            <p:nvPr/>
          </p:nvSpPr>
          <p:spPr>
            <a:xfrm>
              <a:off x="790911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6"/>
            <p:cNvSpPr/>
            <p:nvPr/>
          </p:nvSpPr>
          <p:spPr>
            <a:xfrm>
              <a:off x="8246201"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6"/>
            <p:cNvSpPr/>
            <p:nvPr/>
          </p:nvSpPr>
          <p:spPr>
            <a:xfrm>
              <a:off x="521239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6"/>
            <p:cNvSpPr/>
            <p:nvPr/>
          </p:nvSpPr>
          <p:spPr>
            <a:xfrm>
              <a:off x="554948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6"/>
            <p:cNvSpPr/>
            <p:nvPr/>
          </p:nvSpPr>
          <p:spPr>
            <a:xfrm>
              <a:off x="5886575"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6"/>
            <p:cNvSpPr/>
            <p:nvPr/>
          </p:nvSpPr>
          <p:spPr>
            <a:xfrm>
              <a:off x="622366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6"/>
            <p:cNvSpPr/>
            <p:nvPr/>
          </p:nvSpPr>
          <p:spPr>
            <a:xfrm>
              <a:off x="656075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6"/>
            <p:cNvSpPr/>
            <p:nvPr/>
          </p:nvSpPr>
          <p:spPr>
            <a:xfrm>
              <a:off x="689784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6"/>
            <p:cNvSpPr/>
            <p:nvPr/>
          </p:nvSpPr>
          <p:spPr>
            <a:xfrm>
              <a:off x="7234932"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6"/>
            <p:cNvSpPr/>
            <p:nvPr/>
          </p:nvSpPr>
          <p:spPr>
            <a:xfrm>
              <a:off x="757202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6"/>
            <p:cNvSpPr/>
            <p:nvPr/>
          </p:nvSpPr>
          <p:spPr>
            <a:xfrm>
              <a:off x="790911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6"/>
            <p:cNvSpPr/>
            <p:nvPr/>
          </p:nvSpPr>
          <p:spPr>
            <a:xfrm>
              <a:off x="8246201"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6"/>
            <p:cNvSpPr/>
            <p:nvPr/>
          </p:nvSpPr>
          <p:spPr>
            <a:xfrm>
              <a:off x="521239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6"/>
            <p:cNvSpPr/>
            <p:nvPr/>
          </p:nvSpPr>
          <p:spPr>
            <a:xfrm>
              <a:off x="554948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6"/>
            <p:cNvSpPr/>
            <p:nvPr/>
          </p:nvSpPr>
          <p:spPr>
            <a:xfrm>
              <a:off x="5886575"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6"/>
            <p:cNvSpPr/>
            <p:nvPr/>
          </p:nvSpPr>
          <p:spPr>
            <a:xfrm>
              <a:off x="622366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6"/>
            <p:cNvSpPr/>
            <p:nvPr/>
          </p:nvSpPr>
          <p:spPr>
            <a:xfrm>
              <a:off x="656075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6"/>
            <p:cNvSpPr/>
            <p:nvPr/>
          </p:nvSpPr>
          <p:spPr>
            <a:xfrm>
              <a:off x="689784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6"/>
            <p:cNvSpPr/>
            <p:nvPr/>
          </p:nvSpPr>
          <p:spPr>
            <a:xfrm>
              <a:off x="7234932"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6"/>
            <p:cNvSpPr/>
            <p:nvPr/>
          </p:nvSpPr>
          <p:spPr>
            <a:xfrm>
              <a:off x="757202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6"/>
            <p:cNvSpPr/>
            <p:nvPr/>
          </p:nvSpPr>
          <p:spPr>
            <a:xfrm>
              <a:off x="790911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6"/>
            <p:cNvSpPr/>
            <p:nvPr/>
          </p:nvSpPr>
          <p:spPr>
            <a:xfrm>
              <a:off x="8246201"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6"/>
            <p:cNvSpPr/>
            <p:nvPr/>
          </p:nvSpPr>
          <p:spPr>
            <a:xfrm>
              <a:off x="521239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6"/>
            <p:cNvSpPr/>
            <p:nvPr/>
          </p:nvSpPr>
          <p:spPr>
            <a:xfrm>
              <a:off x="554948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6"/>
            <p:cNvSpPr/>
            <p:nvPr/>
          </p:nvSpPr>
          <p:spPr>
            <a:xfrm>
              <a:off x="5886575"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6"/>
            <p:cNvSpPr/>
            <p:nvPr/>
          </p:nvSpPr>
          <p:spPr>
            <a:xfrm>
              <a:off x="622366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6"/>
            <p:cNvSpPr/>
            <p:nvPr/>
          </p:nvSpPr>
          <p:spPr>
            <a:xfrm>
              <a:off x="656075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6"/>
            <p:cNvSpPr/>
            <p:nvPr/>
          </p:nvSpPr>
          <p:spPr>
            <a:xfrm>
              <a:off x="689784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6"/>
            <p:cNvSpPr/>
            <p:nvPr/>
          </p:nvSpPr>
          <p:spPr>
            <a:xfrm>
              <a:off x="7234932"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6"/>
            <p:cNvSpPr/>
            <p:nvPr/>
          </p:nvSpPr>
          <p:spPr>
            <a:xfrm>
              <a:off x="757202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6"/>
            <p:cNvSpPr/>
            <p:nvPr/>
          </p:nvSpPr>
          <p:spPr>
            <a:xfrm>
              <a:off x="790911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6"/>
            <p:cNvSpPr/>
            <p:nvPr/>
          </p:nvSpPr>
          <p:spPr>
            <a:xfrm>
              <a:off x="8246201"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0" name="Shape 300"/>
        <p:cNvGrpSpPr/>
        <p:nvPr/>
      </p:nvGrpSpPr>
      <p:grpSpPr>
        <a:xfrm>
          <a:off x="0" y="0"/>
          <a:ext cx="0" cy="0"/>
          <a:chOff x="0" y="0"/>
          <a:chExt cx="0" cy="0"/>
        </a:xfrm>
      </p:grpSpPr>
      <p:pic>
        <p:nvPicPr>
          <p:cNvPr id="301" name="Google Shape;301;p27">
            <a:hlinkClick r:id="rId3"/>
          </p:cNvPr>
          <p:cNvPicPr preferRelativeResize="0"/>
          <p:nvPr/>
        </p:nvPicPr>
        <p:blipFill>
          <a:blip r:embed="rId4">
            <a:alphaModFix/>
          </a:blip>
          <a:stretch>
            <a:fillRect/>
          </a:stretch>
        </p:blipFill>
        <p:spPr>
          <a:xfrm>
            <a:off x="0" y="0"/>
            <a:ext cx="9144000" cy="5143499"/>
          </a:xfrm>
          <a:prstGeom prst="rect">
            <a:avLst/>
          </a:prstGeom>
          <a:noFill/>
          <a:ln>
            <a:noFill/>
          </a:ln>
        </p:spPr>
      </p:pic>
      <p:sp>
        <p:nvSpPr>
          <p:cNvPr id="302" name="Google Shape;302;p27"/>
          <p:cNvSpPr txBox="1"/>
          <p:nvPr/>
        </p:nvSpPr>
        <p:spPr>
          <a:xfrm>
            <a:off x="1092350" y="-63625"/>
            <a:ext cx="7816200" cy="73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5"/>
              </a:rPr>
              <a:t>https://www.amazon.com/Art-Startup-Fundraising-Negotiating-Entrepreneurs/dp/1119191831</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1" name="Shape 81"/>
        <p:cNvGrpSpPr/>
        <p:nvPr/>
      </p:nvGrpSpPr>
      <p:grpSpPr>
        <a:xfrm>
          <a:off x="0" y="0"/>
          <a:ext cx="0" cy="0"/>
          <a:chOff x="0" y="0"/>
          <a:chExt cx="0" cy="0"/>
        </a:xfrm>
      </p:grpSpPr>
      <p:pic>
        <p:nvPicPr>
          <p:cNvPr id="82" name="Google Shape;82;p16">
            <a:hlinkClick r:id="rId3"/>
          </p:cNvPr>
          <p:cNvPicPr preferRelativeResize="0"/>
          <p:nvPr/>
        </p:nvPicPr>
        <p:blipFill>
          <a:blip r:embed="rId4">
            <a:alphaModFix/>
          </a:blip>
          <a:stretch>
            <a:fillRect/>
          </a:stretch>
        </p:blipFill>
        <p:spPr>
          <a:xfrm>
            <a:off x="0" y="0"/>
            <a:ext cx="9144000" cy="5143499"/>
          </a:xfrm>
          <a:prstGeom prst="rect">
            <a:avLst/>
          </a:prstGeom>
          <a:noFill/>
          <a:ln>
            <a:noFill/>
          </a:ln>
        </p:spPr>
      </p:pic>
      <p:sp>
        <p:nvSpPr>
          <p:cNvPr id="83" name="Google Shape;83;p16"/>
          <p:cNvSpPr txBox="1"/>
          <p:nvPr/>
        </p:nvSpPr>
        <p:spPr>
          <a:xfrm>
            <a:off x="1092350" y="-63625"/>
            <a:ext cx="7816200" cy="73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5"/>
              </a:rPr>
              <a:t>https://www.amazon.com/Art-Startup-Fundraising-Negotiating-Entrepreneurs/dp/1119191831</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7"/>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89" name="Google Shape;89;p17"/>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800"/>
              <a:t>Mission statement: </a:t>
            </a:r>
            <a:r>
              <a:rPr lang="en" sz="4800"/>
              <a:t>Your company’s mission goes here</a:t>
            </a:r>
            <a:endParaRPr sz="4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problem</a:t>
            </a:r>
            <a:endParaRPr/>
          </a:p>
        </p:txBody>
      </p:sp>
      <p:sp>
        <p:nvSpPr>
          <p:cNvPr id="95" name="Google Shape;95;p18"/>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Frame the problem for the audience. </a:t>
            </a:r>
            <a:endParaRPr sz="1800"/>
          </a:p>
          <a:p>
            <a:pPr indent="0" lvl="0" marL="0" rtl="0" algn="l">
              <a:spcBef>
                <a:spcPts val="1600"/>
              </a:spcBef>
              <a:spcAft>
                <a:spcPts val="1600"/>
              </a:spcAft>
              <a:buNone/>
            </a:pPr>
            <a:r>
              <a:rPr lang="en" sz="1800"/>
              <a:t>Quantify the scope of the problem and connect it to your audience.</a:t>
            </a:r>
            <a:endParaRPr sz="1800"/>
          </a:p>
        </p:txBody>
      </p:sp>
      <p:graphicFrame>
        <p:nvGraphicFramePr>
          <p:cNvPr id="96" name="Google Shape;96;p18"/>
          <p:cNvGraphicFramePr/>
          <p:nvPr/>
        </p:nvGraphicFramePr>
        <p:xfrm>
          <a:off x="5071481" y="4552231"/>
          <a:ext cx="3000000" cy="3000000"/>
        </p:xfrm>
        <a:graphic>
          <a:graphicData uri="http://schemas.openxmlformats.org/drawingml/2006/table">
            <a:tbl>
              <a:tblPr>
                <a:noFill/>
                <a:tableStyleId>{C8F8CA6F-06C5-4732-8693-4EC4E2D0B1D4}</a:tableStyleId>
              </a:tblPr>
              <a:tblGrid>
                <a:gridCol w="821450"/>
                <a:gridCol w="821450"/>
                <a:gridCol w="821450"/>
                <a:gridCol w="821450"/>
              </a:tblGrid>
              <a:tr h="241650">
                <a:tc>
                  <a:txBody>
                    <a:bodyPr/>
                    <a:lstStyle/>
                    <a:p>
                      <a:pPr indent="0" lvl="0" marL="0" rtl="0" algn="l">
                        <a:lnSpc>
                          <a:spcPct val="115000"/>
                        </a:lnSpc>
                        <a:spcBef>
                          <a:spcPts val="0"/>
                        </a:spcBef>
                        <a:spcAft>
                          <a:spcPts val="0"/>
                        </a:spcAft>
                        <a:buNone/>
                      </a:pPr>
                      <a:r>
                        <a:rPr b="1" lang="en">
                          <a:solidFill>
                            <a:schemeClr val="lt2"/>
                          </a:solidFill>
                          <a:latin typeface="Roboto"/>
                          <a:ea typeface="Roboto"/>
                          <a:cs typeface="Roboto"/>
                          <a:sym typeface="Roboto"/>
                        </a:rPr>
                        <a:t>20XX</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lt2"/>
                          </a:solidFill>
                          <a:latin typeface="Roboto"/>
                          <a:ea typeface="Roboto"/>
                          <a:cs typeface="Roboto"/>
                          <a:sym typeface="Roboto"/>
                        </a:rPr>
                        <a:t>20XX</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lt2"/>
                          </a:solidFill>
                          <a:latin typeface="Roboto"/>
                          <a:ea typeface="Roboto"/>
                          <a:cs typeface="Roboto"/>
                          <a:sym typeface="Roboto"/>
                        </a:rPr>
                        <a:t>20XX</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lt2"/>
                          </a:solidFill>
                          <a:latin typeface="Roboto"/>
                          <a:ea typeface="Roboto"/>
                          <a:cs typeface="Roboto"/>
                          <a:sym typeface="Roboto"/>
                        </a:rPr>
                        <a:t>20XX</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97" name="Google Shape;97;p18"/>
          <p:cNvSpPr/>
          <p:nvPr/>
        </p:nvSpPr>
        <p:spPr>
          <a:xfrm>
            <a:off x="5154825" y="3536048"/>
            <a:ext cx="722400" cy="990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8"/>
          <p:cNvSpPr/>
          <p:nvPr/>
        </p:nvSpPr>
        <p:spPr>
          <a:xfrm>
            <a:off x="5975583" y="3069166"/>
            <a:ext cx="722400" cy="1457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8"/>
          <p:cNvSpPr/>
          <p:nvPr/>
        </p:nvSpPr>
        <p:spPr>
          <a:xfrm>
            <a:off x="6796341" y="1919075"/>
            <a:ext cx="722400" cy="2607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8"/>
          <p:cNvSpPr/>
          <p:nvPr/>
        </p:nvSpPr>
        <p:spPr>
          <a:xfrm>
            <a:off x="7617100" y="2163901"/>
            <a:ext cx="722400" cy="23631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01" name="Google Shape;101;p18"/>
          <p:cNvCxnSpPr/>
          <p:nvPr/>
        </p:nvCxnSpPr>
        <p:spPr>
          <a:xfrm rot="10800000">
            <a:off x="100" y="4552050"/>
            <a:ext cx="9166200" cy="0"/>
          </a:xfrm>
          <a:prstGeom prst="straightConnector1">
            <a:avLst/>
          </a:prstGeom>
          <a:noFill/>
          <a:ln cap="flat" cmpd="sng" w="19050">
            <a:solidFill>
              <a:schemeClr val="dk1"/>
            </a:solidFill>
            <a:prstDash val="dot"/>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descr="Closeup from the side of a hand pushing a knob on an audio mixer" id="106" name="Google Shape;106;p19"/>
          <p:cNvPicPr preferRelativeResize="0"/>
          <p:nvPr/>
        </p:nvPicPr>
        <p:blipFill rotWithShape="1">
          <a:blip r:embed="rId3">
            <a:alphaModFix/>
          </a:blip>
          <a:srcRect b="15419" l="7506" r="42247" t="0"/>
          <a:stretch/>
        </p:blipFill>
        <p:spPr>
          <a:xfrm>
            <a:off x="-9150" y="0"/>
            <a:ext cx="4594498" cy="5143501"/>
          </a:xfrm>
          <a:prstGeom prst="rect">
            <a:avLst/>
          </a:prstGeom>
          <a:noFill/>
          <a:ln>
            <a:noFill/>
          </a:ln>
        </p:spPr>
      </p:pic>
      <p:sp>
        <p:nvSpPr>
          <p:cNvPr id="107" name="Google Shape;107;p19"/>
          <p:cNvSpPr txBox="1"/>
          <p:nvPr>
            <p:ph type="title"/>
          </p:nvPr>
        </p:nvSpPr>
        <p:spPr>
          <a:xfrm>
            <a:off x="265500" y="1830600"/>
            <a:ext cx="40452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The solution</a:t>
            </a:r>
            <a:endParaRPr>
              <a:solidFill>
                <a:schemeClr val="lt1"/>
              </a:solidFill>
            </a:endParaRPr>
          </a:p>
        </p:txBody>
      </p:sp>
      <p:sp>
        <p:nvSpPr>
          <p:cNvPr id="108" name="Google Shape;108;p1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Show how you solve the problem you identified.</a:t>
            </a:r>
            <a:endParaRPr sz="2400"/>
          </a:p>
          <a:p>
            <a:pPr indent="0" lvl="0" marL="0" rtl="0" algn="l">
              <a:spcBef>
                <a:spcPts val="1600"/>
              </a:spcBef>
              <a:spcAft>
                <a:spcPts val="1600"/>
              </a:spcAft>
              <a:buNone/>
            </a:pPr>
            <a:r>
              <a:rPr lang="en" sz="2400"/>
              <a:t>What will be different when the problem is solved (by you)?</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p:nvPr/>
        </p:nvSpPr>
        <p:spPr>
          <a:xfrm>
            <a:off x="0" y="0"/>
            <a:ext cx="9161100" cy="248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0"/>
          <p:cNvSpPr txBox="1"/>
          <p:nvPr>
            <p:ph idx="4294967295" type="title"/>
          </p:nvPr>
        </p:nvSpPr>
        <p:spPr>
          <a:xfrm>
            <a:off x="311700" y="220100"/>
            <a:ext cx="8520600" cy="101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team</a:t>
            </a:r>
            <a:endParaRPr/>
          </a:p>
          <a:p>
            <a:pPr indent="0" lvl="0" marL="0" rtl="0" algn="ctr">
              <a:spcBef>
                <a:spcPts val="400"/>
              </a:spcBef>
              <a:spcAft>
                <a:spcPts val="400"/>
              </a:spcAft>
              <a:buNone/>
            </a:pPr>
            <a:r>
              <a:rPr i="1" lang="en" sz="1600"/>
              <a:t>Answer the question, “Why are we the ones to solve the problem we identified?”</a:t>
            </a:r>
            <a:endParaRPr i="1" sz="1600"/>
          </a:p>
        </p:txBody>
      </p:sp>
      <p:pic>
        <p:nvPicPr>
          <p:cNvPr descr="Corporate headshot of a woman" id="115" name="Google Shape;115;p20"/>
          <p:cNvPicPr preferRelativeResize="0"/>
          <p:nvPr/>
        </p:nvPicPr>
        <p:blipFill>
          <a:blip r:embed="rId3">
            <a:alphaModFix/>
          </a:blip>
          <a:stretch>
            <a:fillRect/>
          </a:stretch>
        </p:blipFill>
        <p:spPr>
          <a:xfrm>
            <a:off x="420725" y="1363020"/>
            <a:ext cx="1644300" cy="1644300"/>
          </a:xfrm>
          <a:prstGeom prst="ellipse">
            <a:avLst/>
          </a:prstGeom>
          <a:noFill/>
          <a:ln>
            <a:noFill/>
          </a:ln>
        </p:spPr>
      </p:pic>
      <p:pic>
        <p:nvPicPr>
          <p:cNvPr descr="Corporate headshot of a man" id="116" name="Google Shape;116;p20"/>
          <p:cNvPicPr preferRelativeResize="0"/>
          <p:nvPr/>
        </p:nvPicPr>
        <p:blipFill>
          <a:blip r:embed="rId4">
            <a:alphaModFix/>
          </a:blip>
          <a:stretch>
            <a:fillRect/>
          </a:stretch>
        </p:blipFill>
        <p:spPr>
          <a:xfrm>
            <a:off x="2638668" y="1363170"/>
            <a:ext cx="1644300" cy="1644000"/>
          </a:xfrm>
          <a:prstGeom prst="ellipse">
            <a:avLst/>
          </a:prstGeom>
          <a:noFill/>
          <a:ln>
            <a:noFill/>
          </a:ln>
        </p:spPr>
      </p:pic>
      <p:pic>
        <p:nvPicPr>
          <p:cNvPr descr="Corporate headshot of a woman" id="117" name="Google Shape;117;p20"/>
          <p:cNvPicPr preferRelativeResize="0"/>
          <p:nvPr/>
        </p:nvPicPr>
        <p:blipFill>
          <a:blip r:embed="rId5">
            <a:alphaModFix/>
          </a:blip>
          <a:stretch>
            <a:fillRect/>
          </a:stretch>
        </p:blipFill>
        <p:spPr>
          <a:xfrm>
            <a:off x="4856629" y="1363008"/>
            <a:ext cx="1644300" cy="1644300"/>
          </a:xfrm>
          <a:prstGeom prst="ellipse">
            <a:avLst/>
          </a:prstGeom>
          <a:noFill/>
          <a:ln>
            <a:noFill/>
          </a:ln>
        </p:spPr>
      </p:pic>
      <p:sp>
        <p:nvSpPr>
          <p:cNvPr id="118" name="Google Shape;118;p20"/>
          <p:cNvSpPr txBox="1"/>
          <p:nvPr>
            <p:ph idx="4294967295" type="title"/>
          </p:nvPr>
        </p:nvSpPr>
        <p:spPr>
          <a:xfrm>
            <a:off x="231725" y="304779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Casey Baumer</a:t>
            </a:r>
            <a:endParaRPr sz="1800">
              <a:solidFill>
                <a:schemeClr val="dk1"/>
              </a:solidFill>
            </a:endParaRPr>
          </a:p>
        </p:txBody>
      </p:sp>
      <p:sp>
        <p:nvSpPr>
          <p:cNvPr id="119" name="Google Shape;119;p20"/>
          <p:cNvSpPr txBox="1"/>
          <p:nvPr>
            <p:ph idx="4294967295" type="body"/>
          </p:nvPr>
        </p:nvSpPr>
        <p:spPr>
          <a:xfrm>
            <a:off x="231725" y="3572413"/>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chemeClr val="dk2"/>
                </a:solidFill>
              </a:rPr>
              <a:t>Lorem ipsum dolor sit amet, consectetur adipiscing elit, sed do eiusmod tempor</a:t>
            </a:r>
            <a:endParaRPr sz="1200">
              <a:solidFill>
                <a:schemeClr val="dk2"/>
              </a:solidFill>
            </a:endParaRPr>
          </a:p>
        </p:txBody>
      </p:sp>
      <p:sp>
        <p:nvSpPr>
          <p:cNvPr id="120" name="Google Shape;120;p20"/>
          <p:cNvSpPr txBox="1"/>
          <p:nvPr>
            <p:ph idx="4294967295" type="title"/>
          </p:nvPr>
        </p:nvSpPr>
        <p:spPr>
          <a:xfrm>
            <a:off x="2449668" y="304779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Jude Parker</a:t>
            </a:r>
            <a:endParaRPr sz="1800">
              <a:solidFill>
                <a:schemeClr val="dk1"/>
              </a:solidFill>
            </a:endParaRPr>
          </a:p>
        </p:txBody>
      </p:sp>
      <p:sp>
        <p:nvSpPr>
          <p:cNvPr id="121" name="Google Shape;121;p20"/>
          <p:cNvSpPr txBox="1"/>
          <p:nvPr>
            <p:ph idx="4294967295" type="title"/>
          </p:nvPr>
        </p:nvSpPr>
        <p:spPr>
          <a:xfrm>
            <a:off x="4667629" y="304779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Ashley Wilson</a:t>
            </a:r>
            <a:endParaRPr sz="1800">
              <a:solidFill>
                <a:schemeClr val="dk1"/>
              </a:solidFill>
            </a:endParaRPr>
          </a:p>
        </p:txBody>
      </p:sp>
      <p:sp>
        <p:nvSpPr>
          <p:cNvPr id="122" name="Google Shape;122;p20"/>
          <p:cNvSpPr txBox="1"/>
          <p:nvPr>
            <p:ph idx="4294967295" type="body"/>
          </p:nvPr>
        </p:nvSpPr>
        <p:spPr>
          <a:xfrm>
            <a:off x="2449668" y="3572413"/>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chemeClr val="dk2"/>
                </a:solidFill>
              </a:rPr>
              <a:t>Lorem ipsum dolor sit amet, consectetur adipiscing elit, sed do eiusmod tempor</a:t>
            </a:r>
            <a:endParaRPr sz="1200">
              <a:solidFill>
                <a:schemeClr val="dk2"/>
              </a:solidFill>
            </a:endParaRPr>
          </a:p>
        </p:txBody>
      </p:sp>
      <p:sp>
        <p:nvSpPr>
          <p:cNvPr id="123" name="Google Shape;123;p20"/>
          <p:cNvSpPr txBox="1"/>
          <p:nvPr>
            <p:ph idx="4294967295" type="body"/>
          </p:nvPr>
        </p:nvSpPr>
        <p:spPr>
          <a:xfrm>
            <a:off x="4667629" y="3572413"/>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chemeClr val="dk2"/>
                </a:solidFill>
              </a:rPr>
              <a:t>Lorem ipsum dolor sit amet, consectetur adipiscing elit, sed do eiusmod tempor</a:t>
            </a:r>
            <a:endParaRPr sz="1200">
              <a:solidFill>
                <a:schemeClr val="dk2"/>
              </a:solidFill>
            </a:endParaRPr>
          </a:p>
        </p:txBody>
      </p:sp>
      <p:pic>
        <p:nvPicPr>
          <p:cNvPr descr="Corporate headshot of a man" id="124" name="Google Shape;124;p20"/>
          <p:cNvPicPr preferRelativeResize="0"/>
          <p:nvPr/>
        </p:nvPicPr>
        <p:blipFill>
          <a:blip r:embed="rId6">
            <a:alphaModFix/>
          </a:blip>
          <a:stretch>
            <a:fillRect/>
          </a:stretch>
        </p:blipFill>
        <p:spPr>
          <a:xfrm>
            <a:off x="7074590" y="1363020"/>
            <a:ext cx="1644300" cy="1644300"/>
          </a:xfrm>
          <a:prstGeom prst="ellipse">
            <a:avLst/>
          </a:prstGeom>
          <a:noFill/>
          <a:ln>
            <a:noFill/>
          </a:ln>
        </p:spPr>
      </p:pic>
      <p:sp>
        <p:nvSpPr>
          <p:cNvPr id="125" name="Google Shape;125;p20"/>
          <p:cNvSpPr txBox="1"/>
          <p:nvPr>
            <p:ph idx="4294967295" type="title"/>
          </p:nvPr>
        </p:nvSpPr>
        <p:spPr>
          <a:xfrm>
            <a:off x="6885590" y="304779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Jake Tanner</a:t>
            </a:r>
            <a:endParaRPr sz="1800">
              <a:solidFill>
                <a:schemeClr val="dk1"/>
              </a:solidFill>
            </a:endParaRPr>
          </a:p>
        </p:txBody>
      </p:sp>
      <p:sp>
        <p:nvSpPr>
          <p:cNvPr id="126" name="Google Shape;126;p20"/>
          <p:cNvSpPr txBox="1"/>
          <p:nvPr>
            <p:ph idx="4294967295" type="body"/>
          </p:nvPr>
        </p:nvSpPr>
        <p:spPr>
          <a:xfrm>
            <a:off x="6885590" y="3572413"/>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chemeClr val="dk2"/>
                </a:solidFill>
              </a:rPr>
              <a:t>Lorem ipsum dolor sit amet, consectetur adipiscing elit, sed do eiusmod tempor</a:t>
            </a:r>
            <a:endParaRPr sz="12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Milestones</a:t>
            </a:r>
            <a:r>
              <a:rPr lang="en" sz="1400"/>
              <a:t> </a:t>
            </a:r>
            <a:r>
              <a:rPr i="1" lang="en" sz="1400"/>
              <a:t> </a:t>
            </a:r>
            <a:endParaRPr i="1" sz="1400"/>
          </a:p>
          <a:p>
            <a:pPr indent="0" lvl="0" marL="0" rtl="0" algn="l">
              <a:spcBef>
                <a:spcPts val="400"/>
              </a:spcBef>
              <a:spcAft>
                <a:spcPts val="400"/>
              </a:spcAft>
              <a:buNone/>
            </a:pPr>
            <a:r>
              <a:rPr i="1" lang="en" sz="1600"/>
              <a:t>Show where you are in the process and what’s left to tackle</a:t>
            </a:r>
            <a:endParaRPr i="1" sz="1600"/>
          </a:p>
        </p:txBody>
      </p:sp>
      <p:cxnSp>
        <p:nvCxnSpPr>
          <p:cNvPr id="132" name="Google Shape;132;p21"/>
          <p:cNvCxnSpPr/>
          <p:nvPr/>
        </p:nvCxnSpPr>
        <p:spPr>
          <a:xfrm rot="10800000">
            <a:off x="680050" y="2152465"/>
            <a:ext cx="0" cy="837900"/>
          </a:xfrm>
          <a:prstGeom prst="straightConnector1">
            <a:avLst/>
          </a:prstGeom>
          <a:noFill/>
          <a:ln cap="flat" cmpd="sng" w="9525">
            <a:solidFill>
              <a:schemeClr val="dk2"/>
            </a:solidFill>
            <a:prstDash val="solid"/>
            <a:round/>
            <a:headEnd len="med" w="med" type="none"/>
            <a:tailEnd len="med" w="med" type="oval"/>
          </a:ln>
        </p:spPr>
      </p:cxnSp>
      <p:sp>
        <p:nvSpPr>
          <p:cNvPr id="133" name="Google Shape;133;p21"/>
          <p:cNvSpPr txBox="1"/>
          <p:nvPr>
            <p:ph type="title"/>
          </p:nvPr>
        </p:nvSpPr>
        <p:spPr>
          <a:xfrm>
            <a:off x="727112" y="1995899"/>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January 20XX</a:t>
            </a:r>
            <a:endParaRPr sz="1800">
              <a:solidFill>
                <a:schemeClr val="dk1"/>
              </a:solidFill>
            </a:endParaRPr>
          </a:p>
        </p:txBody>
      </p:sp>
      <p:sp>
        <p:nvSpPr>
          <p:cNvPr id="134" name="Google Shape;134;p21"/>
          <p:cNvSpPr txBox="1"/>
          <p:nvPr>
            <p:ph idx="1" type="body"/>
          </p:nvPr>
        </p:nvSpPr>
        <p:spPr>
          <a:xfrm>
            <a:off x="727112" y="2285925"/>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135" name="Google Shape;135;p21"/>
          <p:cNvCxnSpPr/>
          <p:nvPr/>
        </p:nvCxnSpPr>
        <p:spPr>
          <a:xfrm>
            <a:off x="2114150" y="3375004"/>
            <a:ext cx="0" cy="837900"/>
          </a:xfrm>
          <a:prstGeom prst="straightConnector1">
            <a:avLst/>
          </a:prstGeom>
          <a:noFill/>
          <a:ln cap="flat" cmpd="sng" w="9525">
            <a:solidFill>
              <a:schemeClr val="dk2"/>
            </a:solidFill>
            <a:prstDash val="solid"/>
            <a:round/>
            <a:headEnd len="med" w="med" type="none"/>
            <a:tailEnd len="med" w="med" type="oval"/>
          </a:ln>
        </p:spPr>
      </p:cxnSp>
      <p:sp>
        <p:nvSpPr>
          <p:cNvPr id="136" name="Google Shape;136;p21"/>
          <p:cNvSpPr txBox="1"/>
          <p:nvPr>
            <p:ph type="title"/>
          </p:nvPr>
        </p:nvSpPr>
        <p:spPr>
          <a:xfrm>
            <a:off x="2161212" y="397419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March 20XX</a:t>
            </a:r>
            <a:endParaRPr sz="1800">
              <a:solidFill>
                <a:schemeClr val="dk1"/>
              </a:solidFill>
            </a:endParaRPr>
          </a:p>
        </p:txBody>
      </p:sp>
      <p:sp>
        <p:nvSpPr>
          <p:cNvPr id="137" name="Google Shape;137;p21"/>
          <p:cNvSpPr txBox="1"/>
          <p:nvPr>
            <p:ph idx="1" type="body"/>
          </p:nvPr>
        </p:nvSpPr>
        <p:spPr>
          <a:xfrm>
            <a:off x="2161212" y="4264217"/>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138" name="Google Shape;138;p21"/>
          <p:cNvCxnSpPr/>
          <p:nvPr/>
        </p:nvCxnSpPr>
        <p:spPr>
          <a:xfrm rot="10800000">
            <a:off x="4232825" y="2145365"/>
            <a:ext cx="0" cy="837900"/>
          </a:xfrm>
          <a:prstGeom prst="straightConnector1">
            <a:avLst/>
          </a:prstGeom>
          <a:noFill/>
          <a:ln cap="flat" cmpd="sng" w="9525">
            <a:solidFill>
              <a:schemeClr val="dk2"/>
            </a:solidFill>
            <a:prstDash val="solid"/>
            <a:round/>
            <a:headEnd len="med" w="med" type="none"/>
            <a:tailEnd len="med" w="med" type="oval"/>
          </a:ln>
        </p:spPr>
      </p:cxnSp>
      <p:sp>
        <p:nvSpPr>
          <p:cNvPr id="139" name="Google Shape;139;p21"/>
          <p:cNvSpPr txBox="1"/>
          <p:nvPr>
            <p:ph type="title"/>
          </p:nvPr>
        </p:nvSpPr>
        <p:spPr>
          <a:xfrm>
            <a:off x="4279887" y="199591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June 20XX</a:t>
            </a:r>
            <a:endParaRPr sz="1800">
              <a:solidFill>
                <a:schemeClr val="dk1"/>
              </a:solidFill>
            </a:endParaRPr>
          </a:p>
        </p:txBody>
      </p:sp>
      <p:sp>
        <p:nvSpPr>
          <p:cNvPr id="140" name="Google Shape;140;p21"/>
          <p:cNvSpPr txBox="1"/>
          <p:nvPr>
            <p:ph idx="1" type="body"/>
          </p:nvPr>
        </p:nvSpPr>
        <p:spPr>
          <a:xfrm>
            <a:off x="4279887" y="2285937"/>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141" name="Google Shape;141;p21"/>
          <p:cNvCxnSpPr/>
          <p:nvPr/>
        </p:nvCxnSpPr>
        <p:spPr>
          <a:xfrm>
            <a:off x="4957475" y="3375021"/>
            <a:ext cx="0" cy="837900"/>
          </a:xfrm>
          <a:prstGeom prst="straightConnector1">
            <a:avLst/>
          </a:prstGeom>
          <a:noFill/>
          <a:ln cap="flat" cmpd="sng" w="9525">
            <a:solidFill>
              <a:schemeClr val="dk2"/>
            </a:solidFill>
            <a:prstDash val="solid"/>
            <a:round/>
            <a:headEnd len="med" w="med" type="none"/>
            <a:tailEnd len="med" w="med" type="oval"/>
          </a:ln>
        </p:spPr>
      </p:cxnSp>
      <p:sp>
        <p:nvSpPr>
          <p:cNvPr id="142" name="Google Shape;142;p21"/>
          <p:cNvSpPr txBox="1"/>
          <p:nvPr>
            <p:ph type="title"/>
          </p:nvPr>
        </p:nvSpPr>
        <p:spPr>
          <a:xfrm>
            <a:off x="5004537" y="3970916"/>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July 20XX</a:t>
            </a:r>
            <a:endParaRPr sz="1800">
              <a:solidFill>
                <a:schemeClr val="dk1"/>
              </a:solidFill>
            </a:endParaRPr>
          </a:p>
        </p:txBody>
      </p:sp>
      <p:sp>
        <p:nvSpPr>
          <p:cNvPr id="143" name="Google Shape;143;p21"/>
          <p:cNvSpPr txBox="1"/>
          <p:nvPr>
            <p:ph idx="1" type="body"/>
          </p:nvPr>
        </p:nvSpPr>
        <p:spPr>
          <a:xfrm>
            <a:off x="5004537" y="4260942"/>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144" name="Google Shape;144;p21"/>
          <p:cNvCxnSpPr/>
          <p:nvPr/>
        </p:nvCxnSpPr>
        <p:spPr>
          <a:xfrm rot="10800000">
            <a:off x="7080781" y="2145365"/>
            <a:ext cx="0" cy="837900"/>
          </a:xfrm>
          <a:prstGeom prst="straightConnector1">
            <a:avLst/>
          </a:prstGeom>
          <a:noFill/>
          <a:ln cap="flat" cmpd="sng" w="9525">
            <a:solidFill>
              <a:schemeClr val="dk2"/>
            </a:solidFill>
            <a:prstDash val="solid"/>
            <a:round/>
            <a:headEnd len="med" w="med" type="none"/>
            <a:tailEnd len="med" w="med" type="oval"/>
          </a:ln>
        </p:spPr>
      </p:cxnSp>
      <p:sp>
        <p:nvSpPr>
          <p:cNvPr id="145" name="Google Shape;145;p21"/>
          <p:cNvSpPr txBox="1"/>
          <p:nvPr>
            <p:ph type="title"/>
          </p:nvPr>
        </p:nvSpPr>
        <p:spPr>
          <a:xfrm>
            <a:off x="7127837" y="199591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October 20XX</a:t>
            </a:r>
            <a:endParaRPr sz="1800">
              <a:solidFill>
                <a:schemeClr val="dk1"/>
              </a:solidFill>
            </a:endParaRPr>
          </a:p>
        </p:txBody>
      </p:sp>
      <p:sp>
        <p:nvSpPr>
          <p:cNvPr id="146" name="Google Shape;146;p21"/>
          <p:cNvSpPr txBox="1"/>
          <p:nvPr>
            <p:ph idx="1" type="body"/>
          </p:nvPr>
        </p:nvSpPr>
        <p:spPr>
          <a:xfrm>
            <a:off x="7127837" y="2285937"/>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graphicFrame>
        <p:nvGraphicFramePr>
          <p:cNvPr id="147" name="Google Shape;147;p21"/>
          <p:cNvGraphicFramePr/>
          <p:nvPr/>
        </p:nvGraphicFramePr>
        <p:xfrm>
          <a:off x="323100" y="2983265"/>
          <a:ext cx="3000000" cy="3000000"/>
        </p:xfrm>
        <a:graphic>
          <a:graphicData uri="http://schemas.openxmlformats.org/drawingml/2006/table">
            <a:tbl>
              <a:tblPr>
                <a:noFill/>
                <a:tableStyleId>{C8F8CA6F-06C5-4732-8693-4EC4E2D0B1D4}</a:tableStyleId>
              </a:tblPr>
              <a:tblGrid>
                <a:gridCol w="710225"/>
                <a:gridCol w="710225"/>
                <a:gridCol w="710225"/>
                <a:gridCol w="710225"/>
                <a:gridCol w="710225"/>
                <a:gridCol w="710225"/>
                <a:gridCol w="710225"/>
                <a:gridCol w="710225"/>
                <a:gridCol w="710225"/>
                <a:gridCol w="710225"/>
                <a:gridCol w="710225"/>
                <a:gridCol w="710225"/>
              </a:tblGrid>
              <a:tr h="381000">
                <a:tc>
                  <a:txBody>
                    <a:bodyPr/>
                    <a:lstStyle/>
                    <a:p>
                      <a:pPr indent="0" lvl="0" marL="0" rtl="0" algn="ctr">
                        <a:spcBef>
                          <a:spcPts val="0"/>
                        </a:spcBef>
                        <a:spcAft>
                          <a:spcPts val="0"/>
                        </a:spcAft>
                        <a:buNone/>
                      </a:pPr>
                      <a:r>
                        <a:rPr lang="en">
                          <a:solidFill>
                            <a:srgbClr val="FFFFFF"/>
                          </a:solidFill>
                        </a:rPr>
                        <a:t>Jan</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Feb</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Mar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Apr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May</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Jun</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Jul</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Aug</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Sept</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Oct</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Nov</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Dec</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2"/>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Appendix</a:t>
            </a:r>
            <a:endParaRPr/>
          </a:p>
        </p:txBody>
      </p:sp>
      <p:sp>
        <p:nvSpPr>
          <p:cNvPr id="153" name="Google Shape;153;p22"/>
          <p:cNvSpPr txBox="1"/>
          <p:nvPr/>
        </p:nvSpPr>
        <p:spPr>
          <a:xfrm>
            <a:off x="4563150" y="572850"/>
            <a:ext cx="4119900" cy="3997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i="1" lang="en" sz="1800">
                <a:solidFill>
                  <a:srgbClr val="FAFAFA"/>
                </a:solidFill>
                <a:latin typeface="Roboto"/>
                <a:ea typeface="Roboto"/>
                <a:cs typeface="Roboto"/>
                <a:sym typeface="Roboto"/>
              </a:rPr>
              <a:t>Show the audience you anticipated their questions. </a:t>
            </a:r>
            <a:endParaRPr b="1" i="1" sz="1800">
              <a:solidFill>
                <a:srgbClr val="FAFAFA"/>
              </a:solidFill>
              <a:latin typeface="Roboto"/>
              <a:ea typeface="Roboto"/>
              <a:cs typeface="Roboto"/>
              <a:sym typeface="Roboto"/>
            </a:endParaRPr>
          </a:p>
          <a:p>
            <a:pPr indent="0" lvl="0" marL="0" rtl="0" algn="l">
              <a:lnSpc>
                <a:spcPct val="115000"/>
              </a:lnSpc>
              <a:spcBef>
                <a:spcPts val="1000"/>
              </a:spcBef>
              <a:spcAft>
                <a:spcPts val="1000"/>
              </a:spcAft>
              <a:buNone/>
            </a:pPr>
            <a:r>
              <a:rPr i="1" lang="en" sz="1600">
                <a:solidFill>
                  <a:srgbClr val="FAFAFA"/>
                </a:solidFill>
                <a:latin typeface="Roboto"/>
                <a:ea typeface="Roboto"/>
                <a:cs typeface="Roboto"/>
                <a:sym typeface="Roboto"/>
              </a:rPr>
              <a:t>Leave room for Q&amp;A, but use the Appendix as a way to show that you both thought about those questions and have solid answers with supporting information. Let the audience test their understanding of the problem and the solution you’ve outlined - questions give them a chance to talk themselves into your approach, and give you a chance to show mastery of the subject.</a:t>
            </a:r>
            <a:endParaRPr sz="1600">
              <a:solidFill>
                <a:srgbClr val="737373"/>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it works</a:t>
            </a:r>
            <a:endParaRPr/>
          </a:p>
        </p:txBody>
      </p:sp>
      <p:cxnSp>
        <p:nvCxnSpPr>
          <p:cNvPr id="159" name="Google Shape;159;p23"/>
          <p:cNvCxnSpPr/>
          <p:nvPr/>
        </p:nvCxnSpPr>
        <p:spPr>
          <a:xfrm>
            <a:off x="929038" y="2507950"/>
            <a:ext cx="0" cy="1038600"/>
          </a:xfrm>
          <a:prstGeom prst="straightConnector1">
            <a:avLst/>
          </a:prstGeom>
          <a:noFill/>
          <a:ln cap="flat" cmpd="sng" w="9525">
            <a:solidFill>
              <a:srgbClr val="B7B7B7"/>
            </a:solidFill>
            <a:prstDash val="solid"/>
            <a:round/>
            <a:headEnd len="med" w="med" type="none"/>
            <a:tailEnd len="med" w="med" type="none"/>
          </a:ln>
        </p:spPr>
      </p:cxnSp>
      <p:sp>
        <p:nvSpPr>
          <p:cNvPr id="160" name="Google Shape;160;p23"/>
          <p:cNvSpPr txBox="1"/>
          <p:nvPr>
            <p:ph type="title"/>
          </p:nvPr>
        </p:nvSpPr>
        <p:spPr>
          <a:xfrm>
            <a:off x="976112" y="2384687"/>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Step 1</a:t>
            </a:r>
            <a:endParaRPr sz="1700">
              <a:solidFill>
                <a:schemeClr val="dk1"/>
              </a:solidFill>
            </a:endParaRPr>
          </a:p>
        </p:txBody>
      </p:sp>
      <p:sp>
        <p:nvSpPr>
          <p:cNvPr id="161" name="Google Shape;161;p23"/>
          <p:cNvSpPr txBox="1"/>
          <p:nvPr>
            <p:ph idx="1" type="body"/>
          </p:nvPr>
        </p:nvSpPr>
        <p:spPr>
          <a:xfrm>
            <a:off x="976112" y="2674713"/>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162" name="Google Shape;162;p23"/>
          <p:cNvCxnSpPr/>
          <p:nvPr/>
        </p:nvCxnSpPr>
        <p:spPr>
          <a:xfrm>
            <a:off x="3395738" y="2355550"/>
            <a:ext cx="0" cy="1038600"/>
          </a:xfrm>
          <a:prstGeom prst="straightConnector1">
            <a:avLst/>
          </a:prstGeom>
          <a:noFill/>
          <a:ln cap="flat" cmpd="sng" w="9525">
            <a:solidFill>
              <a:srgbClr val="B7B7B7"/>
            </a:solidFill>
            <a:prstDash val="solid"/>
            <a:round/>
            <a:headEnd len="med" w="med" type="none"/>
            <a:tailEnd len="med" w="med" type="none"/>
          </a:ln>
        </p:spPr>
      </p:cxnSp>
      <p:sp>
        <p:nvSpPr>
          <p:cNvPr id="163" name="Google Shape;163;p23"/>
          <p:cNvSpPr txBox="1"/>
          <p:nvPr>
            <p:ph type="title"/>
          </p:nvPr>
        </p:nvSpPr>
        <p:spPr>
          <a:xfrm>
            <a:off x="3442812" y="2241076"/>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Step 2</a:t>
            </a:r>
            <a:endParaRPr sz="1700">
              <a:solidFill>
                <a:schemeClr val="dk1"/>
              </a:solidFill>
            </a:endParaRPr>
          </a:p>
        </p:txBody>
      </p:sp>
      <p:sp>
        <p:nvSpPr>
          <p:cNvPr id="164" name="Google Shape;164;p23"/>
          <p:cNvSpPr txBox="1"/>
          <p:nvPr>
            <p:ph idx="1" type="body"/>
          </p:nvPr>
        </p:nvSpPr>
        <p:spPr>
          <a:xfrm>
            <a:off x="3442812" y="2531101"/>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165" name="Google Shape;165;p23"/>
          <p:cNvCxnSpPr/>
          <p:nvPr/>
        </p:nvCxnSpPr>
        <p:spPr>
          <a:xfrm>
            <a:off x="6457563" y="2053100"/>
            <a:ext cx="0" cy="1038600"/>
          </a:xfrm>
          <a:prstGeom prst="straightConnector1">
            <a:avLst/>
          </a:prstGeom>
          <a:noFill/>
          <a:ln cap="flat" cmpd="sng" w="9525">
            <a:solidFill>
              <a:srgbClr val="B7B7B7"/>
            </a:solidFill>
            <a:prstDash val="solid"/>
            <a:round/>
            <a:headEnd len="med" w="med" type="none"/>
            <a:tailEnd len="med" w="med" type="none"/>
          </a:ln>
        </p:spPr>
      </p:cxnSp>
      <p:sp>
        <p:nvSpPr>
          <p:cNvPr id="166" name="Google Shape;166;p23"/>
          <p:cNvSpPr txBox="1"/>
          <p:nvPr>
            <p:ph type="title"/>
          </p:nvPr>
        </p:nvSpPr>
        <p:spPr>
          <a:xfrm>
            <a:off x="6504637" y="1929945"/>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Step 3</a:t>
            </a:r>
            <a:endParaRPr sz="1700">
              <a:solidFill>
                <a:schemeClr val="dk1"/>
              </a:solidFill>
            </a:endParaRPr>
          </a:p>
        </p:txBody>
      </p:sp>
      <p:sp>
        <p:nvSpPr>
          <p:cNvPr id="167" name="Google Shape;167;p23"/>
          <p:cNvSpPr txBox="1"/>
          <p:nvPr>
            <p:ph idx="1" type="body"/>
          </p:nvPr>
        </p:nvSpPr>
        <p:spPr>
          <a:xfrm>
            <a:off x="6504637" y="2219971"/>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grpSp>
        <p:nvGrpSpPr>
          <p:cNvPr id="168" name="Google Shape;168;p23"/>
          <p:cNvGrpSpPr/>
          <p:nvPr/>
        </p:nvGrpSpPr>
        <p:grpSpPr>
          <a:xfrm>
            <a:off x="929030" y="3219673"/>
            <a:ext cx="6993309" cy="1520400"/>
            <a:chOff x="929030" y="3219673"/>
            <a:chExt cx="6993309" cy="1520400"/>
          </a:xfrm>
        </p:grpSpPr>
        <p:cxnSp>
          <p:nvCxnSpPr>
            <p:cNvPr id="169" name="Google Shape;169;p23"/>
            <p:cNvCxnSpPr>
              <a:stCxn id="170" idx="6"/>
              <a:endCxn id="171" idx="2"/>
            </p:cNvCxnSpPr>
            <p:nvPr/>
          </p:nvCxnSpPr>
          <p:spPr>
            <a:xfrm>
              <a:off x="1537730" y="3979907"/>
              <a:ext cx="4864200" cy="0"/>
            </a:xfrm>
            <a:prstGeom prst="straightConnector1">
              <a:avLst/>
            </a:prstGeom>
            <a:noFill/>
            <a:ln cap="flat" cmpd="sng" w="19050">
              <a:solidFill>
                <a:schemeClr val="dk1"/>
              </a:solidFill>
              <a:prstDash val="dot"/>
              <a:round/>
              <a:headEnd len="med" w="med" type="none"/>
              <a:tailEnd len="med" w="med" type="none"/>
            </a:ln>
          </p:spPr>
        </p:cxnSp>
        <p:sp>
          <p:nvSpPr>
            <p:cNvPr id="170" name="Google Shape;170;p23"/>
            <p:cNvSpPr/>
            <p:nvPr/>
          </p:nvSpPr>
          <p:spPr>
            <a:xfrm>
              <a:off x="929030" y="3675557"/>
              <a:ext cx="608700" cy="60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3"/>
            <p:cNvSpPr/>
            <p:nvPr/>
          </p:nvSpPr>
          <p:spPr>
            <a:xfrm>
              <a:off x="3421283" y="3431305"/>
              <a:ext cx="1097100" cy="1097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3"/>
            <p:cNvSpPr/>
            <p:nvPr/>
          </p:nvSpPr>
          <p:spPr>
            <a:xfrm>
              <a:off x="6401939" y="3219673"/>
              <a:ext cx="1520400" cy="152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OI_THEME_TEMPLATE_DESIGN">
  <a:themeElements>
    <a:clrScheme name="POI_THEME_TEMPLATE_DESIGN">
      <a:dk1>
        <a:srgbClr val="000000"/>
      </a:dk1>
      <a:lt1>
        <a:srgbClr val="FFFFFF"/>
      </a:lt1>
      <a:dk2>
        <a:srgbClr val="53585F"/>
      </a:dk2>
      <a:lt2>
        <a:srgbClr val="DCDEE0"/>
      </a:lt2>
      <a:accent1>
        <a:srgbClr val="0365C0"/>
      </a:accent1>
      <a:accent2>
        <a:srgbClr val="00882B"/>
      </a:accent2>
      <a:accent3>
        <a:srgbClr val="FFFFFF"/>
      </a:accent3>
      <a:accent4>
        <a:srgbClr val="0365C0"/>
      </a:accent4>
      <a:accent5>
        <a:srgbClr val="00882B"/>
      </a:accent5>
      <a:accent6>
        <a:srgbClr val="FFFFF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